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34147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334147"/>
        </a:fontRef>
        <a:srgbClr val="33414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1E7"/>
          </a:solidFill>
        </a:fill>
      </a:tcStyle>
    </a:wholeTbl>
    <a:band2H>
      <a:tcTxStyle/>
      <a:tcStyle>
        <a:tcBdr/>
        <a:fill>
          <a:solidFill>
            <a:srgbClr val="EAF0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34147"/>
        </a:fontRef>
        <a:srgbClr val="33414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0D2"/>
          </a:solidFill>
        </a:fill>
      </a:tcStyle>
    </a:wholeTbl>
    <a:band2H>
      <a:tcTxStyle/>
      <a:tcStyle>
        <a:tcBdr/>
        <a:fill>
          <a:solidFill>
            <a:srgbClr val="E6E9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34147"/>
        </a:fontRef>
        <a:srgbClr val="33414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5CE"/>
          </a:solidFill>
        </a:fill>
      </a:tcStyle>
    </a:wholeTbl>
    <a:band2H>
      <a:tcTxStyle/>
      <a:tcStyle>
        <a:tcBdr/>
        <a:fill>
          <a:solidFill>
            <a:srgbClr val="EFEB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34147"/>
        </a:fontRef>
        <a:srgbClr val="33414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34147"/>
        </a:fontRef>
        <a:srgbClr val="33414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4147"/>
              </a:solidFill>
              <a:prstDash val="solid"/>
              <a:round/>
            </a:ln>
          </a:top>
          <a:bottom>
            <a:ln w="25400" cap="flat">
              <a:solidFill>
                <a:srgbClr val="33414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4147"/>
              </a:solidFill>
              <a:prstDash val="solid"/>
              <a:round/>
            </a:ln>
          </a:top>
          <a:bottom>
            <a:ln w="25400" cap="flat">
              <a:solidFill>
                <a:srgbClr val="33414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;p2"/>
          <p:cNvSpPr/>
          <p:nvPr/>
        </p:nvSpPr>
        <p:spPr>
          <a:xfrm>
            <a:off x="2551200" y="1023700"/>
            <a:ext cx="4041600" cy="3096000"/>
          </a:xfrm>
          <a:prstGeom prst="rect">
            <a:avLst/>
          </a:prstGeom>
          <a:solidFill>
            <a:srgbClr val="F5F6F0">
              <a:alpha val="871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" name="Google Shape;11;p2"/>
          <p:cNvSpPr/>
          <p:nvPr/>
        </p:nvSpPr>
        <p:spPr>
          <a:xfrm>
            <a:off x="2644575" y="1115800"/>
            <a:ext cx="3840601" cy="290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73" y="97"/>
                </a:moveTo>
                <a:lnTo>
                  <a:pt x="73" y="21503"/>
                </a:lnTo>
                <a:lnTo>
                  <a:pt x="21527" y="21503"/>
                </a:lnTo>
                <a:lnTo>
                  <a:pt x="21527" y="9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79890"/>
                </a:schemeClr>
              </a:gs>
              <a:gs pos="20000">
                <a:schemeClr val="accent5">
                  <a:alpha val="79890"/>
                </a:schemeClr>
              </a:gs>
              <a:gs pos="30000">
                <a:schemeClr val="accent6">
                  <a:alpha val="79890"/>
                </a:schemeClr>
              </a:gs>
              <a:gs pos="39000">
                <a:schemeClr val="accent5">
                  <a:alpha val="79890"/>
                </a:schemeClr>
              </a:gs>
              <a:gs pos="54000">
                <a:schemeClr val="accent4">
                  <a:alpha val="79890"/>
                </a:schemeClr>
              </a:gs>
              <a:gs pos="71000">
                <a:schemeClr val="accent5">
                  <a:alpha val="79890"/>
                </a:schemeClr>
              </a:gs>
              <a:gs pos="87000">
                <a:schemeClr val="accent4">
                  <a:alpha val="79890"/>
                </a:schemeClr>
              </a:gs>
              <a:gs pos="100000">
                <a:schemeClr val="accent6">
                  <a:alpha val="79890"/>
                </a:schemeClr>
              </a:gs>
            </a:gsLst>
            <a:lin ang="2700005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2854250" y="1115800"/>
            <a:ext cx="3435600" cy="2902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30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864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98" name="Google Shape;61;p11"/>
          <p:cNvSpPr/>
          <p:nvPr/>
        </p:nvSpPr>
        <p:spPr>
          <a:xfrm>
            <a:off x="295592" y="416768"/>
            <a:ext cx="8552817" cy="4309964"/>
          </a:xfrm>
          <a:prstGeom prst="rect">
            <a:avLst/>
          </a:prstGeom>
          <a:solidFill>
            <a:srgbClr val="001721">
              <a:alpha val="703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9" name="Google Shape;62;p11"/>
          <p:cNvSpPr/>
          <p:nvPr/>
        </p:nvSpPr>
        <p:spPr>
          <a:xfrm>
            <a:off x="489299" y="637500"/>
            <a:ext cx="8165402" cy="3995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48" y="97"/>
                </a:moveTo>
                <a:lnTo>
                  <a:pt x="48" y="21503"/>
                </a:lnTo>
                <a:lnTo>
                  <a:pt x="21552" y="21503"/>
                </a:lnTo>
                <a:lnTo>
                  <a:pt x="21552" y="9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79890"/>
                </a:schemeClr>
              </a:gs>
              <a:gs pos="20000">
                <a:schemeClr val="accent5">
                  <a:alpha val="79890"/>
                </a:schemeClr>
              </a:gs>
              <a:gs pos="30000">
                <a:schemeClr val="accent6">
                  <a:alpha val="79890"/>
                </a:schemeClr>
              </a:gs>
              <a:gs pos="39000">
                <a:schemeClr val="accent5">
                  <a:alpha val="79890"/>
                </a:schemeClr>
              </a:gs>
              <a:gs pos="54000">
                <a:schemeClr val="accent4">
                  <a:alpha val="79890"/>
                </a:schemeClr>
              </a:gs>
              <a:gs pos="71000">
                <a:schemeClr val="accent5">
                  <a:alpha val="79890"/>
                </a:schemeClr>
              </a:gs>
              <a:gs pos="87000">
                <a:schemeClr val="accent4">
                  <a:alpha val="79890"/>
                </a:schemeClr>
              </a:gs>
              <a:gs pos="100000">
                <a:schemeClr val="accent6">
                  <a:alpha val="79890"/>
                </a:schemeClr>
              </a:gs>
            </a:gsLst>
            <a:lin ang="2700005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64;p1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330" y="2365"/>
                </a:moveTo>
                <a:lnTo>
                  <a:pt x="1330" y="19235"/>
                </a:lnTo>
                <a:lnTo>
                  <a:pt x="20270" y="19235"/>
                </a:lnTo>
                <a:lnTo>
                  <a:pt x="20270" y="2365"/>
                </a:lnTo>
                <a:close/>
              </a:path>
            </a:pathLst>
          </a:custGeom>
          <a:solidFill>
            <a:srgbClr val="001721">
              <a:alpha val="703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8" name="Google Shape;66;p12"/>
          <p:cNvSpPr/>
          <p:nvPr/>
        </p:nvSpPr>
        <p:spPr>
          <a:xfrm>
            <a:off x="557400" y="548700"/>
            <a:ext cx="8029200" cy="404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49" y="97"/>
                </a:moveTo>
                <a:lnTo>
                  <a:pt x="49" y="21503"/>
                </a:lnTo>
                <a:lnTo>
                  <a:pt x="21551" y="21503"/>
                </a:lnTo>
                <a:lnTo>
                  <a:pt x="21551" y="9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79890"/>
                </a:schemeClr>
              </a:gs>
              <a:gs pos="20000">
                <a:schemeClr val="accent5">
                  <a:alpha val="79890"/>
                </a:schemeClr>
              </a:gs>
              <a:gs pos="30000">
                <a:schemeClr val="accent6">
                  <a:alpha val="79890"/>
                </a:schemeClr>
              </a:gs>
              <a:gs pos="39000">
                <a:schemeClr val="accent5">
                  <a:alpha val="79890"/>
                </a:schemeClr>
              </a:gs>
              <a:gs pos="54000">
                <a:schemeClr val="accent4">
                  <a:alpha val="79890"/>
                </a:schemeClr>
              </a:gs>
              <a:gs pos="71000">
                <a:schemeClr val="accent5">
                  <a:alpha val="79890"/>
                </a:schemeClr>
              </a:gs>
              <a:gs pos="87000">
                <a:schemeClr val="accent4">
                  <a:alpha val="79890"/>
                </a:schemeClr>
              </a:gs>
              <a:gs pos="100000">
                <a:schemeClr val="accent6">
                  <a:alpha val="79890"/>
                </a:schemeClr>
              </a:gs>
            </a:gsLst>
            <a:lin ang="2700005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;p3"/>
          <p:cNvSpPr/>
          <p:nvPr/>
        </p:nvSpPr>
        <p:spPr>
          <a:xfrm>
            <a:off x="-647326" y="-154456"/>
            <a:ext cx="9870866" cy="5589526"/>
          </a:xfrm>
          <a:prstGeom prst="rect">
            <a:avLst/>
          </a:prstGeom>
          <a:solidFill>
            <a:srgbClr val="016E8F">
              <a:alpha val="27168"/>
            </a:srgbClr>
          </a:solidFill>
          <a:ln w="12700">
            <a:solidFill>
              <a:srgbClr val="000000">
                <a:alpha val="27168"/>
              </a:srgbClr>
            </a:solidFill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>
              <a:defRPr>
                <a:blipFill rotWithShape="1">
                  <a:blip r:embed="rId2"/>
                  <a:srcRect/>
                  <a:stretch>
                    <a:fillRect/>
                  </a:stretch>
                </a:blipFill>
              </a:defRPr>
            </a:pPr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864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1_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9;p4"/>
          <p:cNvSpPr/>
          <p:nvPr/>
        </p:nvSpPr>
        <p:spPr>
          <a:xfrm>
            <a:off x="2272975" y="272725"/>
            <a:ext cx="4598100" cy="4598100"/>
          </a:xfrm>
          <a:prstGeom prst="ellipse">
            <a:avLst/>
          </a:prstGeom>
          <a:solidFill>
            <a:srgbClr val="F5F6F0">
              <a:alpha val="871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" name="Google Shape;20;p4"/>
          <p:cNvSpPr/>
          <p:nvPr/>
        </p:nvSpPr>
        <p:spPr>
          <a:xfrm>
            <a:off x="2364625" y="364375"/>
            <a:ext cx="4414800" cy="441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45" y="10800"/>
                </a:moveTo>
                <a:cubicBezTo>
                  <a:pt x="145" y="16684"/>
                  <a:pt x="4916" y="21455"/>
                  <a:pt x="10800" y="21455"/>
                </a:cubicBezTo>
                <a:cubicBezTo>
                  <a:pt x="16684" y="21455"/>
                  <a:pt x="21455" y="16684"/>
                  <a:pt x="21455" y="10800"/>
                </a:cubicBezTo>
                <a:cubicBezTo>
                  <a:pt x="21455" y="4916"/>
                  <a:pt x="16684" y="145"/>
                  <a:pt x="10800" y="145"/>
                </a:cubicBezTo>
                <a:cubicBezTo>
                  <a:pt x="4916" y="145"/>
                  <a:pt x="145" y="4916"/>
                  <a:pt x="145" y="1080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20000">
                <a:schemeClr val="accent5"/>
              </a:gs>
              <a:gs pos="30000">
                <a:schemeClr val="accent6"/>
              </a:gs>
              <a:gs pos="39000">
                <a:schemeClr val="accent5"/>
              </a:gs>
              <a:gs pos="54000">
                <a:schemeClr val="accent4"/>
              </a:gs>
              <a:gs pos="71000">
                <a:schemeClr val="accent5"/>
              </a:gs>
              <a:gs pos="87000">
                <a:schemeClr val="accent4"/>
              </a:gs>
              <a:gs pos="100000">
                <a:schemeClr val="accent6"/>
              </a:gs>
            </a:gsLst>
            <a:lin ang="2700005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776174" y="1075800"/>
            <a:ext cx="3591602" cy="2991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368300" algn="ctr">
              <a:lnSpc>
                <a:spcPct val="115000"/>
              </a:lnSpc>
              <a:buSzPts val="2100"/>
              <a:defRPr sz="2200" b="0" i="1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1pPr>
            <a:lvl2pPr marL="914400" indent="-368300" algn="ctr">
              <a:lnSpc>
                <a:spcPct val="115000"/>
              </a:lnSpc>
              <a:buSzPts val="2200"/>
              <a:defRPr sz="2200" b="0" i="1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2pPr>
            <a:lvl3pPr algn="ctr">
              <a:lnSpc>
                <a:spcPct val="115000"/>
              </a:lnSpc>
              <a:defRPr sz="2200" b="0" i="1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3pPr>
            <a:lvl4pPr algn="ctr">
              <a:lnSpc>
                <a:spcPct val="115000"/>
              </a:lnSpc>
              <a:defRPr sz="2200" b="0" i="1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4pPr>
            <a:lvl5pPr algn="ctr">
              <a:lnSpc>
                <a:spcPct val="115000"/>
              </a:lnSpc>
              <a:defRPr sz="2200" b="0" i="1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5" name="Google Shape;23;p4"/>
          <p:cNvSpPr txBox="1"/>
          <p:nvPr/>
        </p:nvSpPr>
        <p:spPr>
          <a:xfrm>
            <a:off x="4405436" y="669499"/>
            <a:ext cx="333126" cy="276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813816">
              <a:defRPr sz="1869">
                <a:gradFill flip="none" rotWithShape="1">
                  <a:gsLst>
                    <a:gs pos="0">
                      <a:schemeClr val="accent4"/>
                    </a:gs>
                    <a:gs pos="20000">
                      <a:schemeClr val="accent5"/>
                    </a:gs>
                    <a:gs pos="30000">
                      <a:schemeClr val="accent6"/>
                    </a:gs>
                    <a:gs pos="39000">
                      <a:schemeClr val="accent5"/>
                    </a:gs>
                    <a:gs pos="54000">
                      <a:schemeClr val="accent4"/>
                    </a:gs>
                    <a:gs pos="71000">
                      <a:schemeClr val="accent5"/>
                    </a:gs>
                    <a:gs pos="87000">
                      <a:schemeClr val="accent4"/>
                    </a:gs>
                    <a:gs pos="100000">
                      <a:schemeClr val="accent6"/>
                    </a:gs>
                  </a:gsLst>
                  <a:lin ang="2700005" scaled="0"/>
                </a:gradFill>
                <a:latin typeface="Montserrat;600"/>
                <a:ea typeface="Montserrat;600"/>
                <a:cs typeface="Montserrat;600"/>
                <a:sym typeface="Montserrat;600"/>
              </a:defRPr>
            </a:lvl1pPr>
          </a:lstStyle>
          <a:p>
            <a:r>
              <a:t>“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25;p5"/>
          <p:cNvSpPr/>
          <p:nvPr/>
        </p:nvSpPr>
        <p:spPr>
          <a:xfrm>
            <a:off x="557400" y="548700"/>
            <a:ext cx="8029200" cy="4046100"/>
          </a:xfrm>
          <a:prstGeom prst="rect">
            <a:avLst/>
          </a:prstGeom>
          <a:solidFill>
            <a:srgbClr val="EBEBEB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Google Shape;26;p5"/>
          <p:cNvSpPr/>
          <p:nvPr/>
        </p:nvSpPr>
        <p:spPr>
          <a:xfrm>
            <a:off x="646500" y="637500"/>
            <a:ext cx="7851000" cy="3868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48" y="97"/>
                </a:moveTo>
                <a:lnTo>
                  <a:pt x="48" y="21503"/>
                </a:lnTo>
                <a:lnTo>
                  <a:pt x="21552" y="21503"/>
                </a:lnTo>
                <a:lnTo>
                  <a:pt x="21552" y="9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79890"/>
                </a:schemeClr>
              </a:gs>
              <a:gs pos="20000">
                <a:schemeClr val="accent5">
                  <a:alpha val="79890"/>
                </a:schemeClr>
              </a:gs>
              <a:gs pos="30000">
                <a:schemeClr val="accent6">
                  <a:alpha val="79890"/>
                </a:schemeClr>
              </a:gs>
              <a:gs pos="39000">
                <a:schemeClr val="accent5">
                  <a:alpha val="79890"/>
                </a:schemeClr>
              </a:gs>
              <a:gs pos="54000">
                <a:schemeClr val="accent4">
                  <a:alpha val="79890"/>
                </a:schemeClr>
              </a:gs>
              <a:gs pos="71000">
                <a:schemeClr val="accent5">
                  <a:alpha val="79890"/>
                </a:schemeClr>
              </a:gs>
              <a:gs pos="87000">
                <a:schemeClr val="accent4">
                  <a:alpha val="79890"/>
                </a:schemeClr>
              </a:gs>
              <a:gs pos="100000">
                <a:schemeClr val="accent6">
                  <a:alpha val="79890"/>
                </a:schemeClr>
              </a:gs>
            </a:gsLst>
            <a:lin ang="2700005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041150" y="643725"/>
            <a:ext cx="7061700" cy="69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1041075" y="1342825"/>
            <a:ext cx="7061700" cy="2828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1041075" y="643725"/>
            <a:ext cx="7061700" cy="69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41125" y="1342725"/>
            <a:ext cx="3299401" cy="27954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55600">
              <a:lnSpc>
                <a:spcPct val="115000"/>
              </a:lnSpc>
              <a:buSzPts val="1900"/>
              <a:defRPr sz="20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1pPr>
            <a:lvl2pPr marL="914400" indent="-355600">
              <a:lnSpc>
                <a:spcPct val="115000"/>
              </a:lnSpc>
              <a:buSzPts val="2000"/>
              <a:defRPr sz="20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2pPr>
            <a:lvl3pPr indent="1016000">
              <a:lnSpc>
                <a:spcPct val="115000"/>
              </a:lnSpc>
              <a:defRPr sz="20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3pPr>
            <a:lvl4pPr indent="1473200">
              <a:lnSpc>
                <a:spcPct val="115000"/>
              </a:lnSpc>
              <a:defRPr sz="20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4pPr>
            <a:lvl5pPr indent="1930400">
              <a:lnSpc>
                <a:spcPct val="115000"/>
              </a:lnSpc>
              <a:defRPr sz="20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Google Shape;35;p6"/>
          <p:cNvSpPr txBox="1">
            <a:spLocks noGrp="1"/>
          </p:cNvSpPr>
          <p:nvPr>
            <p:ph type="body" sz="quarter" idx="21"/>
          </p:nvPr>
        </p:nvSpPr>
        <p:spPr>
          <a:xfrm>
            <a:off x="4803419" y="1342724"/>
            <a:ext cx="3299402" cy="27954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355600">
              <a:lnSpc>
                <a:spcPct val="115000"/>
              </a:lnSpc>
              <a:buClr>
                <a:schemeClr val="accent5"/>
              </a:buClr>
              <a:buSzPts val="2000"/>
              <a:buChar char="▫"/>
              <a:defRPr sz="20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_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041075" y="643725"/>
            <a:ext cx="7061700" cy="69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41075" y="1342725"/>
            <a:ext cx="2199901" cy="278670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lnSpc>
                <a:spcPct val="115000"/>
              </a:lnSpc>
              <a:buSzPts val="1700"/>
              <a:defRPr sz="18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1pPr>
            <a:lvl2pPr marL="914400" indent="-342900">
              <a:lnSpc>
                <a:spcPct val="115000"/>
              </a:lnSpc>
              <a:buSzPts val="1800"/>
              <a:defRPr sz="18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2pPr>
            <a:lvl3pPr indent="1028700">
              <a:lnSpc>
                <a:spcPct val="115000"/>
              </a:lnSpc>
              <a:defRPr sz="18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3pPr>
            <a:lvl4pPr indent="1485900">
              <a:lnSpc>
                <a:spcPct val="115000"/>
              </a:lnSpc>
              <a:defRPr sz="18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4pPr>
            <a:lvl5pPr indent="1943100">
              <a:lnSpc>
                <a:spcPct val="115000"/>
              </a:lnSpc>
              <a:defRPr sz="18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Google Shape;42;p7"/>
          <p:cNvSpPr txBox="1">
            <a:spLocks noGrp="1"/>
          </p:cNvSpPr>
          <p:nvPr>
            <p:ph type="body" sz="quarter" idx="21"/>
          </p:nvPr>
        </p:nvSpPr>
        <p:spPr>
          <a:xfrm>
            <a:off x="3472072" y="1342725"/>
            <a:ext cx="2199901" cy="27867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342900">
              <a:lnSpc>
                <a:spcPct val="115000"/>
              </a:lnSpc>
              <a:buClr>
                <a:schemeClr val="accent5"/>
              </a:buClr>
              <a:buSzPts val="1800"/>
              <a:buChar char="▫"/>
              <a:defRPr sz="18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endParaRPr/>
          </a:p>
        </p:txBody>
      </p:sp>
      <p:sp>
        <p:nvSpPr>
          <p:cNvPr id="66" name="Google Shape;43;p7"/>
          <p:cNvSpPr txBox="1">
            <a:spLocks noGrp="1"/>
          </p:cNvSpPr>
          <p:nvPr>
            <p:ph type="body" sz="quarter" idx="22"/>
          </p:nvPr>
        </p:nvSpPr>
        <p:spPr>
          <a:xfrm>
            <a:off x="5903071" y="1342725"/>
            <a:ext cx="2199901" cy="27867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342900">
              <a:lnSpc>
                <a:spcPct val="115000"/>
              </a:lnSpc>
              <a:buClr>
                <a:schemeClr val="accent5"/>
              </a:buClr>
              <a:buSzPts val="1800"/>
              <a:buChar char="▫"/>
              <a:defRPr sz="18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1041075" y="643725"/>
            <a:ext cx="7061700" cy="699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41075" y="3938225"/>
            <a:ext cx="7062000" cy="5487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0" algn="ctr">
              <a:lnSpc>
                <a:spcPct val="115000"/>
              </a:lnSpc>
              <a:buClrTx/>
              <a:buSzTx/>
              <a:buFontTx/>
              <a:buNone/>
              <a:defRPr sz="14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1pPr>
            <a:lvl2pPr marL="780472" indent="-234372" algn="ctr">
              <a:lnSpc>
                <a:spcPct val="115000"/>
              </a:lnSpc>
              <a:buClrTx/>
              <a:buSzPts val="1400"/>
              <a:buFontTx/>
              <a:buChar char="⬝"/>
              <a:defRPr sz="14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2pPr>
            <a:lvl3pPr marL="1237672" indent="-234372" algn="ctr">
              <a:lnSpc>
                <a:spcPct val="115000"/>
              </a:lnSpc>
              <a:buClrTx/>
              <a:buSzPts val="1400"/>
              <a:buFontTx/>
              <a:buChar char="⬝"/>
              <a:defRPr sz="14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3pPr>
            <a:lvl4pPr marL="1694872" indent="-234372" algn="ctr">
              <a:lnSpc>
                <a:spcPct val="115000"/>
              </a:lnSpc>
              <a:buClrTx/>
              <a:buSzPts val="1400"/>
              <a:buFontTx/>
              <a:buChar char="●"/>
              <a:defRPr sz="14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4pPr>
            <a:lvl5pPr marL="2152072" indent="-234372" algn="ctr">
              <a:lnSpc>
                <a:spcPct val="115000"/>
              </a:lnSpc>
              <a:buClrTx/>
              <a:buSzPts val="1400"/>
              <a:buFontTx/>
              <a:buChar char="○"/>
              <a:defRPr sz="1400" b="0"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>
              <a:defRPr sz="13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" name="Google Shape;57;p10"/>
          <p:cNvSpPr/>
          <p:nvPr/>
        </p:nvSpPr>
        <p:spPr>
          <a:xfrm>
            <a:off x="557400" y="548700"/>
            <a:ext cx="8029200" cy="4046100"/>
          </a:xfrm>
          <a:prstGeom prst="rect">
            <a:avLst/>
          </a:prstGeom>
          <a:solidFill>
            <a:srgbClr val="F5F6F0">
              <a:alpha val="871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" name="Google Shape;58;p10"/>
          <p:cNvSpPr/>
          <p:nvPr/>
        </p:nvSpPr>
        <p:spPr>
          <a:xfrm>
            <a:off x="646500" y="637500"/>
            <a:ext cx="7851000" cy="3868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48" y="97"/>
                </a:moveTo>
                <a:lnTo>
                  <a:pt x="48" y="21503"/>
                </a:lnTo>
                <a:lnTo>
                  <a:pt x="21552" y="21503"/>
                </a:lnTo>
                <a:lnTo>
                  <a:pt x="21552" y="9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79890"/>
                </a:schemeClr>
              </a:gs>
              <a:gs pos="20000">
                <a:schemeClr val="accent5">
                  <a:alpha val="79890"/>
                </a:schemeClr>
              </a:gs>
              <a:gs pos="30000">
                <a:schemeClr val="accent6">
                  <a:alpha val="79890"/>
                </a:schemeClr>
              </a:gs>
              <a:gs pos="39000">
                <a:schemeClr val="accent5">
                  <a:alpha val="79890"/>
                </a:schemeClr>
              </a:gs>
              <a:gs pos="54000">
                <a:schemeClr val="accent4">
                  <a:alpha val="79890"/>
                </a:schemeClr>
              </a:gs>
              <a:gs pos="71000">
                <a:schemeClr val="accent5">
                  <a:alpha val="79890"/>
                </a:schemeClr>
              </a:gs>
              <a:gs pos="87000">
                <a:schemeClr val="accent4">
                  <a:alpha val="79890"/>
                </a:schemeClr>
              </a:gs>
              <a:gs pos="100000">
                <a:schemeClr val="accent6">
                  <a:alpha val="79890"/>
                </a:schemeClr>
              </a:gs>
            </a:gsLst>
            <a:lin ang="2700005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6"/>
          </a:solidFill>
          <a:uFillTx/>
          <a:latin typeface="Montserrat"/>
          <a:ea typeface="Montserrat"/>
          <a:cs typeface="Montserrat"/>
          <a:sym typeface="Montserrat"/>
        </a:defRPr>
      </a:lvl9pPr>
    </p:titleStyle>
    <p:bodyStyle>
      <a:lvl1pPr marL="473940" marR="0" indent="-38504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Pts val="2200"/>
        <a:buFont typeface="Helvetica"/>
        <a:buChar char="๏"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1pPr>
      <a:lvl2pPr marL="931140" marR="0" indent="-38504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Pts val="2300"/>
        <a:buFont typeface="Helvetica"/>
        <a:buChar char="๏"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2pPr>
      <a:lvl3pPr marL="0" marR="0" indent="100330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Tx/>
        <a:buFont typeface="Helvetica"/>
        <a:buNone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3pPr>
      <a:lvl4pPr marL="0" marR="0" indent="146050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Tx/>
        <a:buFont typeface="Helvetica"/>
        <a:buNone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4pPr>
      <a:lvl5pPr marL="0" marR="0" indent="191770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Tx/>
        <a:buFont typeface="Helvetica"/>
        <a:buNone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5pPr>
      <a:lvl6pPr marL="0" marR="0" indent="237490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Tx/>
        <a:buFont typeface="Helvetica"/>
        <a:buNone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6pPr>
      <a:lvl7pPr marL="0" marR="0" indent="283210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Tx/>
        <a:buFont typeface="Helvetica"/>
        <a:buNone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7pPr>
      <a:lvl8pPr marL="0" marR="0" indent="328930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Tx/>
        <a:buFont typeface="Helvetica"/>
        <a:buNone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8pPr>
      <a:lvl9pPr marL="0" marR="0" indent="3746500" algn="l" defTabSz="9144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4D65"/>
        </a:buClr>
        <a:buSzTx/>
        <a:buFont typeface="Helvetica"/>
        <a:buNone/>
        <a:tabLst/>
        <a:defRPr sz="2300" b="1" i="0" u="none" strike="noStrike" cap="none" spc="0" baseline="0">
          <a:solidFill>
            <a:srgbClr val="334147"/>
          </a:solidFill>
          <a:uFillTx/>
          <a:latin typeface="Cambria"/>
          <a:ea typeface="Cambria"/>
          <a:cs typeface="Cambria"/>
          <a:sym typeface="Cambria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Body_shaming" TargetMode="External"/><Relationship Id="rId7" Type="http://schemas.openxmlformats.org/officeDocument/2006/relationships/hyperlink" Target="https://www.burgenlandkreis.de/de/aktuelles-bildung/stark-gegen-cybermobbing.html#lg=1&amp;slide=0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dailymail.co.uk/tvshowbiz/article-6355719/amp/Bella-Hadid-defends-against-critics-called-skeleton-thin.html" TargetMode="External"/><Relationship Id="rId5" Type="http://schemas.openxmlformats.org/officeDocument/2006/relationships/hyperlink" Target="https://www.promipool.de/stars/durch-die-jahre-mit-der-kardashian-jenner-familie" TargetMode="External"/><Relationship Id="rId4" Type="http://schemas.openxmlformats.org/officeDocument/2006/relationships/hyperlink" Target="https://www.eonline.com/ca/news/1113282/bella-and-gigi-hadid-twin-on-the-runway-in-matching-dresse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etro.co.uk/2021/04/30/an-instagram-vs-reality-tool-is-showing-how-toxic-filters-can-be-14498265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zzfeed.com/maggyvaneijk/is-this-me-or-anna-talking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hotcore.info/babki/eating-disorder-drawings-tumblr.html" TargetMode="External"/><Relationship Id="rId5" Type="http://schemas.openxmlformats.org/officeDocument/2006/relationships/image" Target="../media/image24.jpeg"/><Relationship Id="rId10" Type="http://schemas.openxmlformats.org/officeDocument/2006/relationships/hyperlink" Target="https://hers-magazine.com/the-evolution-of-female-beauty-standards-throughout-history/" TargetMode="External"/><Relationship Id="rId4" Type="http://schemas.openxmlformats.org/officeDocument/2006/relationships/hyperlink" Target="https://www.designboom.com/art/shsadler-fresh-meat-01-30-2019/" TargetMode="External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powerminds.com/blog/How-to-deal-with-body-shaming-and-how-to-not-let-it-affect-your-mental-health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3;p19"/>
          <p:cNvSpPr txBox="1">
            <a:spLocks noGrp="1"/>
          </p:cNvSpPr>
          <p:nvPr>
            <p:ph type="body" sz="quarter" idx="4294967295"/>
          </p:nvPr>
        </p:nvSpPr>
        <p:spPr>
          <a:xfrm>
            <a:off x="1692967" y="1931944"/>
            <a:ext cx="5758066" cy="1118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886968">
              <a:spcBef>
                <a:spcPts val="700"/>
              </a:spcBef>
              <a:buClrTx/>
              <a:buSzTx/>
              <a:buFontTx/>
              <a:buNone/>
              <a:defRPr sz="1746">
                <a:solidFill>
                  <a:schemeClr val="accent2">
                    <a:satOff val="-4351"/>
                    <a:lumOff val="13235"/>
                  </a:schemeClr>
                </a:solidFill>
              </a:defRPr>
            </a:lvl1pPr>
          </a:lstStyle>
          <a:p>
            <a:r>
              <a:t>„Wie fühlst du dich, wenn du Models, SchauspielerInnen, SängerInnen oder InfluenzerInnen siehst, die den heutigen Schönheitsidealen entsprechen?“</a:t>
            </a:r>
          </a:p>
        </p:txBody>
      </p:sp>
      <p:sp>
        <p:nvSpPr>
          <p:cNvPr id="118" name="Google Shape;126;p19"/>
          <p:cNvSpPr txBox="1">
            <a:spLocks noGrp="1"/>
          </p:cNvSpPr>
          <p:nvPr>
            <p:ph type="sldNum" sz="quarter" idx="2"/>
          </p:nvPr>
        </p:nvSpPr>
        <p:spPr>
          <a:xfrm>
            <a:off x="4508499" y="4767550"/>
            <a:ext cx="127001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19" name="Frage 6 von meiner Befragung"/>
          <p:cNvSpPr txBox="1"/>
          <p:nvPr/>
        </p:nvSpPr>
        <p:spPr>
          <a:xfrm>
            <a:off x="3852407" y="3274273"/>
            <a:ext cx="143918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chemeClr val="accent1">
                    <a:lumOff val="20882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Frage 6 von meiner Befragung</a:t>
            </a:r>
          </a:p>
        </p:txBody>
      </p:sp>
      <p:pic>
        <p:nvPicPr>
          <p:cNvPr id="1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604" y="39050"/>
            <a:ext cx="3597794" cy="2554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0845" y="755551"/>
            <a:ext cx="3603976" cy="255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9898" r="46800" b="74409"/>
          <a:stretch>
            <a:fillRect/>
          </a:stretch>
        </p:blipFill>
        <p:spPr>
          <a:xfrm>
            <a:off x="496461" y="2029013"/>
            <a:ext cx="5103447" cy="365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83435" y="2237195"/>
            <a:ext cx="4557325" cy="323954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grpSp>
        <p:nvGrpSpPr>
          <p:cNvPr id="126" name="Drawing"/>
          <p:cNvGrpSpPr/>
          <p:nvPr/>
        </p:nvGrpSpPr>
        <p:grpSpPr>
          <a:xfrm>
            <a:off x="2891899" y="5703408"/>
            <a:ext cx="66909" cy="110128"/>
            <a:chOff x="0" y="0"/>
            <a:chExt cx="66907" cy="110127"/>
          </a:xfrm>
        </p:grpSpPr>
        <p:sp>
          <p:nvSpPr>
            <p:cNvPr id="124" name="Line"/>
            <p:cNvSpPr/>
            <p:nvPr/>
          </p:nvSpPr>
          <p:spPr>
            <a:xfrm>
              <a:off x="0" y="-1"/>
              <a:ext cx="37171" cy="10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7" extrusionOk="0">
                  <a:moveTo>
                    <a:pt x="0" y="20817"/>
                  </a:moveTo>
                  <a:cubicBezTo>
                    <a:pt x="0" y="15291"/>
                    <a:pt x="0" y="9766"/>
                    <a:pt x="0" y="5747"/>
                  </a:cubicBezTo>
                  <a:cubicBezTo>
                    <a:pt x="0" y="1729"/>
                    <a:pt x="0" y="-783"/>
                    <a:pt x="3600" y="222"/>
                  </a:cubicBezTo>
                  <a:cubicBezTo>
                    <a:pt x="7200" y="1226"/>
                    <a:pt x="14400" y="5747"/>
                    <a:pt x="21600" y="1026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Line"/>
            <p:cNvSpPr/>
            <p:nvPr/>
          </p:nvSpPr>
          <p:spPr>
            <a:xfrm>
              <a:off x="7434" y="28351"/>
              <a:ext cx="59474" cy="81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27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7603" r="42639" b="72600"/>
          <a:stretch>
            <a:fillRect/>
          </a:stretch>
        </p:blipFill>
        <p:spPr>
          <a:xfrm>
            <a:off x="2023355" y="-184813"/>
            <a:ext cx="5472582" cy="3515758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15386" r="43031" b="73020"/>
          <a:stretch>
            <a:fillRect/>
          </a:stretch>
        </p:blipFill>
        <p:spPr>
          <a:xfrm>
            <a:off x="-729894" y="2478620"/>
            <a:ext cx="4558008" cy="2756772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99570" y="-65143"/>
            <a:ext cx="5307960" cy="377312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0309" y="216460"/>
            <a:ext cx="6626749" cy="4710580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3" animBg="1" advAuto="0"/>
      <p:bldP spid="121" grpId="2" animBg="1" advAuto="0"/>
      <p:bldP spid="122" grpId="1" animBg="1" advAuto="0"/>
      <p:bldP spid="123" grpId="4" animBg="1" advAuto="0"/>
      <p:bldP spid="127" grpId="5" animBg="1" advAuto="0"/>
      <p:bldP spid="128" grpId="6" animBg="1" advAuto="0"/>
      <p:bldP spid="129" grpId="7" animBg="1" advAuto="0"/>
      <p:bldP spid="130" grpId="8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99;p17"/>
          <p:cNvSpPr txBox="1">
            <a:spLocks noGrp="1"/>
          </p:cNvSpPr>
          <p:nvPr>
            <p:ph type="body" sz="quarter" idx="1"/>
          </p:nvPr>
        </p:nvSpPr>
        <p:spPr>
          <a:xfrm>
            <a:off x="3189939" y="872599"/>
            <a:ext cx="2764122" cy="2991902"/>
          </a:xfrm>
          <a:prstGeom prst="rect">
            <a:avLst/>
          </a:prstGeom>
        </p:spPr>
        <p:txBody>
          <a:bodyPr/>
          <a:lstStyle/>
          <a:p>
            <a:pPr marL="330200" indent="0">
              <a:lnSpc>
                <a:spcPct val="125000"/>
              </a:lnSpc>
              <a:buClrTx/>
              <a:buSzPct val="101000"/>
              <a:buFontTx/>
              <a:buAutoNum type="romanUcPeriod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114300" indent="-50800">
              <a:lnSpc>
                <a:spcPct val="125000"/>
              </a:lnSpc>
              <a:buClrTx/>
              <a:buSzPct val="100000"/>
              <a:buFontTx/>
              <a:buAutoNum type="romanUcPeriod" startAt="4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r>
              <a:t>Die Ergebnisse meiner Thesen</a:t>
            </a:r>
          </a:p>
        </p:txBody>
      </p:sp>
      <p:sp>
        <p:nvSpPr>
          <p:cNvPr id="236" name="Google Shape;100;p17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85;p15"/>
          <p:cNvSpPr txBox="1">
            <a:spLocks noGrp="1"/>
          </p:cNvSpPr>
          <p:nvPr>
            <p:ph type="title" idx="4294967295"/>
          </p:nvPr>
        </p:nvSpPr>
        <p:spPr>
          <a:xfrm>
            <a:off x="1178150" y="519508"/>
            <a:ext cx="6787700" cy="921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r>
              <a:t>Das Ergebnis meiner Thesen</a:t>
            </a:r>
          </a:p>
        </p:txBody>
      </p:sp>
      <p:sp>
        <p:nvSpPr>
          <p:cNvPr id="239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890952" y="1247780"/>
            <a:ext cx="7690667" cy="2926257"/>
          </a:xfrm>
          <a:prstGeom prst="rect">
            <a:avLst/>
          </a:prstGeom>
        </p:spPr>
        <p:txBody>
          <a:bodyPr lIns="63500" tIns="63500" rIns="63500" bIns="63500">
            <a:normAutofit/>
          </a:bodyPr>
          <a:lstStyle/>
          <a:p>
            <a:pPr marL="330200" indent="0">
              <a:spcBef>
                <a:spcPts val="1500"/>
              </a:spcBef>
              <a:buClrTx/>
              <a:buSzPct val="101000"/>
              <a:buFontTx/>
              <a:buAutoNum type="arabicPeriod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>
                <a:latin typeface="Cambria"/>
                <a:ea typeface="Cambria"/>
                <a:cs typeface="Cambria"/>
                <a:sym typeface="Cambria"/>
              </a:rPr>
              <a:t>Insgesamt ist der gesellschaftliche Schönheitsdruck für junge Frauen größer als für junge Männer. </a:t>
            </a:r>
          </a:p>
          <a:p>
            <a:pPr marL="508000" indent="0">
              <a:spcBef>
                <a:spcPts val="1500"/>
              </a:spcBef>
              <a:buSzPts val="1400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>
                <a:latin typeface="Cambria"/>
                <a:ea typeface="Cambria"/>
                <a:cs typeface="Cambria"/>
                <a:sym typeface="Cambria"/>
              </a:rPr>
              <a:t> 63% = Weiblich } </a:t>
            </a:r>
            <a:r>
              <a:rPr i="1">
                <a:latin typeface="Cambria"/>
                <a:ea typeface="Cambria"/>
                <a:cs typeface="Cambria"/>
                <a:sym typeface="Cambria"/>
              </a:rPr>
              <a:t>gemobbt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508000" indent="0">
              <a:spcBef>
                <a:spcPts val="1500"/>
              </a:spcBef>
              <a:buSzPts val="1400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>
                <a:latin typeface="Cambria"/>
                <a:ea typeface="Cambria"/>
                <a:cs typeface="Cambria"/>
                <a:sym typeface="Cambria"/>
              </a:rPr>
              <a:t> 43% = Männlich } </a:t>
            </a:r>
            <a:r>
              <a:rPr i="1">
                <a:latin typeface="Cambria"/>
                <a:ea typeface="Cambria"/>
                <a:cs typeface="Cambria"/>
                <a:sym typeface="Cambria"/>
              </a:rPr>
              <a:t>gemobbt</a:t>
            </a:r>
          </a:p>
        </p:txBody>
      </p:sp>
      <p:sp>
        <p:nvSpPr>
          <p:cNvPr id="240" name="Google Shape;88;p15"/>
          <p:cNvSpPr txBox="1">
            <a:spLocks noGrp="1"/>
          </p:cNvSpPr>
          <p:nvPr>
            <p:ph type="sldNum" sz="quarter" idx="2"/>
          </p:nvPr>
        </p:nvSpPr>
        <p:spPr>
          <a:xfrm>
            <a:off x="4479915" y="4767550"/>
            <a:ext cx="184170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41" name="Approved"/>
          <p:cNvSpPr/>
          <p:nvPr/>
        </p:nvSpPr>
        <p:spPr>
          <a:xfrm>
            <a:off x="7808133" y="137254"/>
            <a:ext cx="1037863" cy="1037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244" name="Group"/>
          <p:cNvGrpSpPr/>
          <p:nvPr/>
        </p:nvGrpSpPr>
        <p:grpSpPr>
          <a:xfrm>
            <a:off x="5408157" y="1722552"/>
            <a:ext cx="2844417" cy="1936521"/>
            <a:chOff x="0" y="0"/>
            <a:chExt cx="2844416" cy="1936519"/>
          </a:xfrm>
        </p:grpSpPr>
        <p:pic>
          <p:nvPicPr>
            <p:cNvPr id="242" name="IMG_3810.jpeg" descr="IMG_3810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525" y="0"/>
              <a:ext cx="2825367" cy="1698395"/>
            </a:xfrm>
            <a:prstGeom prst="rect">
              <a:avLst/>
            </a:prstGeom>
            <a:ln w="19050" cap="flat">
              <a:solidFill>
                <a:schemeClr val="accent5"/>
              </a:solidFill>
              <a:prstDash val="solid"/>
              <a:round/>
            </a:ln>
            <a:effectLst/>
          </p:spPr>
        </p:pic>
        <p:sp>
          <p:nvSpPr>
            <p:cNvPr id="243" name="Caption"/>
            <p:cNvSpPr/>
            <p:nvPr/>
          </p:nvSpPr>
          <p:spPr>
            <a:xfrm>
              <a:off x="0" y="1809519"/>
              <a:ext cx="2844417" cy="127001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700"/>
              </a:lvl1pPr>
            </a:lstStyle>
            <a:p>
              <a:r>
                <a:t>Frage 7</a:t>
              </a:r>
            </a:p>
          </p:txBody>
        </p:sp>
      </p:grpSp>
      <p:grpSp>
        <p:nvGrpSpPr>
          <p:cNvPr id="247" name="Group"/>
          <p:cNvGrpSpPr/>
          <p:nvPr/>
        </p:nvGrpSpPr>
        <p:grpSpPr>
          <a:xfrm>
            <a:off x="2947193" y="2763607"/>
            <a:ext cx="2598081" cy="1660449"/>
            <a:chOff x="0" y="0"/>
            <a:chExt cx="2598079" cy="1660447"/>
          </a:xfrm>
        </p:grpSpPr>
        <p:pic>
          <p:nvPicPr>
            <p:cNvPr id="245" name="IMG_2416.png" descr="IMG_241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99" y="0"/>
              <a:ext cx="2572681" cy="1419148"/>
            </a:xfrm>
            <a:prstGeom prst="rect">
              <a:avLst/>
            </a:prstGeom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</p:pic>
        <p:sp>
          <p:nvSpPr>
            <p:cNvPr id="246" name="Caption"/>
            <p:cNvSpPr/>
            <p:nvPr/>
          </p:nvSpPr>
          <p:spPr>
            <a:xfrm>
              <a:off x="0" y="1533447"/>
              <a:ext cx="2598080" cy="127001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lnSpc>
                  <a:spcPct val="50000"/>
                </a:lnSpc>
                <a:defRPr sz="800"/>
              </a:lvl1pPr>
            </a:lstStyle>
            <a:p>
              <a:r>
                <a:t>Frage 9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85;p15"/>
          <p:cNvSpPr txBox="1">
            <a:spLocks noGrp="1"/>
          </p:cNvSpPr>
          <p:nvPr>
            <p:ph type="title" idx="4294967295"/>
          </p:nvPr>
        </p:nvSpPr>
        <p:spPr>
          <a:xfrm>
            <a:off x="1178150" y="519508"/>
            <a:ext cx="6787700" cy="921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r>
              <a:t>Das Ergebnis meiner Thesen</a:t>
            </a:r>
          </a:p>
        </p:txBody>
      </p:sp>
      <p:sp>
        <p:nvSpPr>
          <p:cNvPr id="250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890952" y="1247780"/>
            <a:ext cx="7690667" cy="2926257"/>
          </a:xfrm>
          <a:prstGeom prst="rect">
            <a:avLst/>
          </a:prstGeom>
        </p:spPr>
        <p:txBody>
          <a:bodyPr lIns="63500" tIns="63500" rIns="63500" bIns="63500">
            <a:normAutofit/>
          </a:bodyPr>
          <a:lstStyle/>
          <a:p>
            <a:pPr marL="330200" indent="0">
              <a:spcBef>
                <a:spcPts val="1500"/>
              </a:spcBef>
              <a:buClrTx/>
              <a:buSzPct val="101000"/>
              <a:buFontTx/>
              <a:buAutoNum type="arabicPeriod" startAt="2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Viele Cyber-Mobber projizieren ihre eigenen Unsicherheiten und negativen Erlebnisse auf den Betroffenen.</a:t>
            </a:r>
          </a:p>
          <a:p>
            <a:pPr marL="508000" indent="0">
              <a:spcBef>
                <a:spcPts val="1500"/>
              </a:spcBef>
              <a:buSzPts val="1300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 Negative Erlebnisse = Mobbing-Erfahrungen </a:t>
            </a:r>
          </a:p>
          <a:p>
            <a:pPr marL="508000" indent="0">
              <a:spcBef>
                <a:spcPts val="1500"/>
              </a:spcBef>
              <a:buSzPts val="1300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 Aus Rache mobben </a:t>
            </a:r>
          </a:p>
          <a:p>
            <a:pPr marL="508000" indent="0">
              <a:spcBef>
                <a:spcPts val="1500"/>
              </a:spcBef>
              <a:buSzPts val="1300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Um nicht wieder Opfer zu werden </a:t>
            </a:r>
          </a:p>
          <a:p>
            <a:pPr marL="508000" indent="0">
              <a:spcBef>
                <a:spcPts val="1500"/>
              </a:spcBef>
              <a:buSzPts val="1300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Befragung: 23 Täter</a:t>
            </a:r>
          </a:p>
          <a:p>
            <a:pPr marL="508000" indent="0">
              <a:spcBef>
                <a:spcPts val="1500"/>
              </a:spcBef>
              <a:buSzPts val="1300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65% der Täter </a:t>
            </a:r>
          </a:p>
        </p:txBody>
      </p:sp>
      <p:sp>
        <p:nvSpPr>
          <p:cNvPr id="251" name="Google Shape;88;p15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52" name="Approved"/>
          <p:cNvSpPr/>
          <p:nvPr/>
        </p:nvSpPr>
        <p:spPr>
          <a:xfrm>
            <a:off x="7808133" y="137254"/>
            <a:ext cx="1037863" cy="1037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255" name="Group"/>
          <p:cNvGrpSpPr/>
          <p:nvPr/>
        </p:nvGrpSpPr>
        <p:grpSpPr>
          <a:xfrm>
            <a:off x="5213187" y="1676753"/>
            <a:ext cx="3026570" cy="2956199"/>
            <a:chOff x="0" y="0"/>
            <a:chExt cx="3026568" cy="2956197"/>
          </a:xfrm>
        </p:grpSpPr>
        <p:pic>
          <p:nvPicPr>
            <p:cNvPr id="253" name="IMG_0655.jpeg" descr="IMG_0655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56" t="13827" r="4331" b="11193"/>
            <a:stretch>
              <a:fillRect/>
            </a:stretch>
          </p:blipFill>
          <p:spPr>
            <a:xfrm>
              <a:off x="19050" y="0"/>
              <a:ext cx="2988631" cy="2494137"/>
            </a:xfrm>
            <a:prstGeom prst="rect">
              <a:avLst/>
            </a:prstGeom>
            <a:ln w="38100" cap="flat">
              <a:solidFill>
                <a:schemeClr val="accent5"/>
              </a:solidFill>
              <a:prstDash val="solid"/>
              <a:round/>
            </a:ln>
            <a:effectLst/>
          </p:spPr>
        </p:pic>
        <p:sp>
          <p:nvSpPr>
            <p:cNvPr id="254" name="Caption"/>
            <p:cNvSpPr/>
            <p:nvPr/>
          </p:nvSpPr>
          <p:spPr>
            <a:xfrm>
              <a:off x="0" y="2614612"/>
              <a:ext cx="3026569" cy="341586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just" defTabSz="449580">
                <a:spcBef>
                  <a:spcPts val="800"/>
                </a:spcBef>
                <a:defRPr sz="5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374A"/>
                  </a:solidFill>
                </a:rPr>
                <a:t>Ira-Katharina Peter u. Franz Petermann: Cybermobbing im Kindes- und Jugendalter. Göttingen 2018.; S.96.</a:t>
              </a:r>
              <a:r>
                <a:t> </a:t>
              </a:r>
            </a:p>
          </p:txBody>
        </p:sp>
      </p:grpSp>
      <p:grpSp>
        <p:nvGrpSpPr>
          <p:cNvPr id="260" name="Drawing"/>
          <p:cNvGrpSpPr/>
          <p:nvPr/>
        </p:nvGrpSpPr>
        <p:grpSpPr>
          <a:xfrm>
            <a:off x="5612424" y="2170994"/>
            <a:ext cx="2175499" cy="1821040"/>
            <a:chOff x="0" y="0"/>
            <a:chExt cx="2175497" cy="1821038"/>
          </a:xfrm>
        </p:grpSpPr>
        <p:sp>
          <p:nvSpPr>
            <p:cNvPr id="256" name="Line"/>
            <p:cNvSpPr/>
            <p:nvPr/>
          </p:nvSpPr>
          <p:spPr>
            <a:xfrm>
              <a:off x="166196" y="0"/>
              <a:ext cx="495002" cy="51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3129" y="4030"/>
                  </a:moveTo>
                  <a:cubicBezTo>
                    <a:pt x="2760" y="4326"/>
                    <a:pt x="2391" y="4622"/>
                    <a:pt x="2146" y="4919"/>
                  </a:cubicBezTo>
                  <a:cubicBezTo>
                    <a:pt x="1900" y="5215"/>
                    <a:pt x="1777" y="5511"/>
                    <a:pt x="1592" y="5867"/>
                  </a:cubicBezTo>
                  <a:cubicBezTo>
                    <a:pt x="1408" y="6222"/>
                    <a:pt x="1162" y="6637"/>
                    <a:pt x="932" y="7141"/>
                  </a:cubicBezTo>
                  <a:cubicBezTo>
                    <a:pt x="701" y="7644"/>
                    <a:pt x="486" y="8237"/>
                    <a:pt x="348" y="8756"/>
                  </a:cubicBezTo>
                  <a:cubicBezTo>
                    <a:pt x="210" y="9274"/>
                    <a:pt x="148" y="9719"/>
                    <a:pt x="87" y="10237"/>
                  </a:cubicBezTo>
                  <a:cubicBezTo>
                    <a:pt x="25" y="10756"/>
                    <a:pt x="-36" y="11348"/>
                    <a:pt x="25" y="11956"/>
                  </a:cubicBezTo>
                  <a:cubicBezTo>
                    <a:pt x="87" y="12563"/>
                    <a:pt x="271" y="13185"/>
                    <a:pt x="502" y="13778"/>
                  </a:cubicBezTo>
                  <a:cubicBezTo>
                    <a:pt x="732" y="14370"/>
                    <a:pt x="1009" y="14933"/>
                    <a:pt x="1270" y="15407"/>
                  </a:cubicBezTo>
                  <a:cubicBezTo>
                    <a:pt x="1531" y="15881"/>
                    <a:pt x="1777" y="16267"/>
                    <a:pt x="2069" y="16607"/>
                  </a:cubicBezTo>
                  <a:cubicBezTo>
                    <a:pt x="2361" y="16948"/>
                    <a:pt x="2699" y="17244"/>
                    <a:pt x="2990" y="17585"/>
                  </a:cubicBezTo>
                  <a:cubicBezTo>
                    <a:pt x="3282" y="17926"/>
                    <a:pt x="3528" y="18311"/>
                    <a:pt x="3774" y="18696"/>
                  </a:cubicBezTo>
                  <a:cubicBezTo>
                    <a:pt x="4020" y="19081"/>
                    <a:pt x="4266" y="19467"/>
                    <a:pt x="4604" y="19778"/>
                  </a:cubicBezTo>
                  <a:cubicBezTo>
                    <a:pt x="4942" y="20089"/>
                    <a:pt x="5372" y="20326"/>
                    <a:pt x="5817" y="20504"/>
                  </a:cubicBezTo>
                  <a:cubicBezTo>
                    <a:pt x="6263" y="20681"/>
                    <a:pt x="6724" y="20800"/>
                    <a:pt x="7200" y="20933"/>
                  </a:cubicBezTo>
                  <a:cubicBezTo>
                    <a:pt x="7676" y="21067"/>
                    <a:pt x="8168" y="21215"/>
                    <a:pt x="8567" y="21319"/>
                  </a:cubicBezTo>
                  <a:cubicBezTo>
                    <a:pt x="8967" y="21422"/>
                    <a:pt x="9274" y="21481"/>
                    <a:pt x="9735" y="21526"/>
                  </a:cubicBezTo>
                  <a:cubicBezTo>
                    <a:pt x="10196" y="21570"/>
                    <a:pt x="10810" y="21600"/>
                    <a:pt x="11578" y="21600"/>
                  </a:cubicBezTo>
                  <a:cubicBezTo>
                    <a:pt x="12346" y="21600"/>
                    <a:pt x="13268" y="21570"/>
                    <a:pt x="13929" y="21437"/>
                  </a:cubicBezTo>
                  <a:cubicBezTo>
                    <a:pt x="14589" y="21304"/>
                    <a:pt x="14989" y="21067"/>
                    <a:pt x="15404" y="20859"/>
                  </a:cubicBezTo>
                  <a:cubicBezTo>
                    <a:pt x="15818" y="20652"/>
                    <a:pt x="16248" y="20474"/>
                    <a:pt x="16648" y="20237"/>
                  </a:cubicBezTo>
                  <a:cubicBezTo>
                    <a:pt x="17047" y="20000"/>
                    <a:pt x="17416" y="19704"/>
                    <a:pt x="17769" y="19407"/>
                  </a:cubicBezTo>
                  <a:cubicBezTo>
                    <a:pt x="18123" y="19111"/>
                    <a:pt x="18461" y="18815"/>
                    <a:pt x="18753" y="18459"/>
                  </a:cubicBezTo>
                  <a:cubicBezTo>
                    <a:pt x="19045" y="18104"/>
                    <a:pt x="19290" y="17689"/>
                    <a:pt x="19551" y="17215"/>
                  </a:cubicBezTo>
                  <a:cubicBezTo>
                    <a:pt x="19813" y="16741"/>
                    <a:pt x="20089" y="16207"/>
                    <a:pt x="20335" y="15644"/>
                  </a:cubicBezTo>
                  <a:cubicBezTo>
                    <a:pt x="20581" y="15081"/>
                    <a:pt x="20796" y="14489"/>
                    <a:pt x="20996" y="13896"/>
                  </a:cubicBezTo>
                  <a:cubicBezTo>
                    <a:pt x="21195" y="13304"/>
                    <a:pt x="21380" y="12711"/>
                    <a:pt x="21472" y="12104"/>
                  </a:cubicBezTo>
                  <a:cubicBezTo>
                    <a:pt x="21564" y="11496"/>
                    <a:pt x="21564" y="10874"/>
                    <a:pt x="21549" y="10267"/>
                  </a:cubicBezTo>
                  <a:cubicBezTo>
                    <a:pt x="21533" y="9659"/>
                    <a:pt x="21503" y="9067"/>
                    <a:pt x="21395" y="8444"/>
                  </a:cubicBezTo>
                  <a:cubicBezTo>
                    <a:pt x="21287" y="7822"/>
                    <a:pt x="21103" y="7170"/>
                    <a:pt x="20873" y="6667"/>
                  </a:cubicBezTo>
                  <a:cubicBezTo>
                    <a:pt x="20642" y="6163"/>
                    <a:pt x="20366" y="5807"/>
                    <a:pt x="20151" y="5496"/>
                  </a:cubicBezTo>
                  <a:cubicBezTo>
                    <a:pt x="19936" y="5185"/>
                    <a:pt x="19782" y="4919"/>
                    <a:pt x="19567" y="4607"/>
                  </a:cubicBezTo>
                  <a:cubicBezTo>
                    <a:pt x="19352" y="4296"/>
                    <a:pt x="19075" y="3941"/>
                    <a:pt x="18799" y="3570"/>
                  </a:cubicBezTo>
                  <a:cubicBezTo>
                    <a:pt x="18522" y="3200"/>
                    <a:pt x="18246" y="2815"/>
                    <a:pt x="17862" y="2444"/>
                  </a:cubicBezTo>
                  <a:cubicBezTo>
                    <a:pt x="17478" y="2074"/>
                    <a:pt x="16986" y="1719"/>
                    <a:pt x="16510" y="1467"/>
                  </a:cubicBezTo>
                  <a:cubicBezTo>
                    <a:pt x="16033" y="1215"/>
                    <a:pt x="15573" y="1067"/>
                    <a:pt x="14958" y="859"/>
                  </a:cubicBezTo>
                  <a:cubicBezTo>
                    <a:pt x="14344" y="652"/>
                    <a:pt x="13575" y="385"/>
                    <a:pt x="12961" y="222"/>
                  </a:cubicBezTo>
                  <a:cubicBezTo>
                    <a:pt x="12346" y="59"/>
                    <a:pt x="11885" y="0"/>
                    <a:pt x="11501" y="0"/>
                  </a:cubicBezTo>
                  <a:cubicBezTo>
                    <a:pt x="11117" y="0"/>
                    <a:pt x="10810" y="59"/>
                    <a:pt x="10349" y="89"/>
                  </a:cubicBezTo>
                  <a:cubicBezTo>
                    <a:pt x="9888" y="119"/>
                    <a:pt x="9274" y="119"/>
                    <a:pt x="8659" y="193"/>
                  </a:cubicBezTo>
                  <a:cubicBezTo>
                    <a:pt x="8045" y="267"/>
                    <a:pt x="7430" y="415"/>
                    <a:pt x="6908" y="593"/>
                  </a:cubicBezTo>
                  <a:cubicBezTo>
                    <a:pt x="6386" y="770"/>
                    <a:pt x="5955" y="978"/>
                    <a:pt x="5571" y="1244"/>
                  </a:cubicBezTo>
                  <a:cubicBezTo>
                    <a:pt x="5187" y="1511"/>
                    <a:pt x="4849" y="1837"/>
                    <a:pt x="4496" y="2133"/>
                  </a:cubicBezTo>
                  <a:cubicBezTo>
                    <a:pt x="4143" y="2430"/>
                    <a:pt x="3774" y="2696"/>
                    <a:pt x="3451" y="3022"/>
                  </a:cubicBezTo>
                  <a:cubicBezTo>
                    <a:pt x="3129" y="3348"/>
                    <a:pt x="2852" y="3733"/>
                    <a:pt x="2668" y="4148"/>
                  </a:cubicBezTo>
                  <a:cubicBezTo>
                    <a:pt x="2483" y="4563"/>
                    <a:pt x="2391" y="5007"/>
                    <a:pt x="2268" y="5452"/>
                  </a:cubicBezTo>
                  <a:cubicBezTo>
                    <a:pt x="2146" y="5896"/>
                    <a:pt x="1992" y="6341"/>
                    <a:pt x="1838" y="6859"/>
                  </a:cubicBezTo>
                  <a:cubicBezTo>
                    <a:pt x="1685" y="7378"/>
                    <a:pt x="1531" y="7970"/>
                    <a:pt x="1408" y="8578"/>
                  </a:cubicBezTo>
                  <a:cubicBezTo>
                    <a:pt x="1285" y="9185"/>
                    <a:pt x="1193" y="9807"/>
                    <a:pt x="1101" y="10415"/>
                  </a:cubicBezTo>
                  <a:cubicBezTo>
                    <a:pt x="1009" y="11022"/>
                    <a:pt x="916" y="11615"/>
                    <a:pt x="932" y="12207"/>
                  </a:cubicBezTo>
                  <a:cubicBezTo>
                    <a:pt x="947" y="12800"/>
                    <a:pt x="1070" y="13393"/>
                    <a:pt x="1239" y="13985"/>
                  </a:cubicBezTo>
                  <a:cubicBezTo>
                    <a:pt x="1408" y="14578"/>
                    <a:pt x="1623" y="15170"/>
                    <a:pt x="1792" y="15689"/>
                  </a:cubicBezTo>
                  <a:cubicBezTo>
                    <a:pt x="1961" y="16207"/>
                    <a:pt x="2084" y="16652"/>
                    <a:pt x="2207" y="17007"/>
                  </a:cubicBezTo>
                  <a:cubicBezTo>
                    <a:pt x="2330" y="17363"/>
                    <a:pt x="2453" y="17630"/>
                    <a:pt x="2652" y="17837"/>
                  </a:cubicBezTo>
                  <a:cubicBezTo>
                    <a:pt x="2852" y="18044"/>
                    <a:pt x="3129" y="18193"/>
                    <a:pt x="3497" y="18356"/>
                  </a:cubicBezTo>
                  <a:cubicBezTo>
                    <a:pt x="3866" y="18519"/>
                    <a:pt x="4327" y="18696"/>
                    <a:pt x="4634" y="18785"/>
                  </a:cubicBezTo>
                  <a:cubicBezTo>
                    <a:pt x="4942" y="18874"/>
                    <a:pt x="5095" y="18874"/>
                    <a:pt x="5172" y="18800"/>
                  </a:cubicBezTo>
                  <a:cubicBezTo>
                    <a:pt x="5249" y="18726"/>
                    <a:pt x="5249" y="18578"/>
                    <a:pt x="5172" y="18341"/>
                  </a:cubicBezTo>
                  <a:cubicBezTo>
                    <a:pt x="5095" y="18104"/>
                    <a:pt x="4942" y="17778"/>
                    <a:pt x="4742" y="17407"/>
                  </a:cubicBezTo>
                  <a:cubicBezTo>
                    <a:pt x="4542" y="17037"/>
                    <a:pt x="4296" y="16622"/>
                    <a:pt x="4081" y="16074"/>
                  </a:cubicBezTo>
                  <a:cubicBezTo>
                    <a:pt x="3866" y="15526"/>
                    <a:pt x="3682" y="14844"/>
                    <a:pt x="3528" y="14133"/>
                  </a:cubicBezTo>
                  <a:cubicBezTo>
                    <a:pt x="3375" y="13422"/>
                    <a:pt x="3252" y="12681"/>
                    <a:pt x="3190" y="11911"/>
                  </a:cubicBezTo>
                  <a:cubicBezTo>
                    <a:pt x="3129" y="11141"/>
                    <a:pt x="3129" y="10341"/>
                    <a:pt x="3206" y="9570"/>
                  </a:cubicBezTo>
                  <a:cubicBezTo>
                    <a:pt x="3282" y="8800"/>
                    <a:pt x="3436" y="8059"/>
                    <a:pt x="3636" y="7393"/>
                  </a:cubicBezTo>
                  <a:cubicBezTo>
                    <a:pt x="3835" y="6726"/>
                    <a:pt x="4081" y="6133"/>
                    <a:pt x="4342" y="5541"/>
                  </a:cubicBezTo>
                  <a:cubicBezTo>
                    <a:pt x="4604" y="4948"/>
                    <a:pt x="4880" y="4356"/>
                    <a:pt x="5095" y="3926"/>
                  </a:cubicBezTo>
                  <a:cubicBezTo>
                    <a:pt x="5310" y="3496"/>
                    <a:pt x="5464" y="3230"/>
                    <a:pt x="5617" y="3052"/>
                  </a:cubicBezTo>
                  <a:cubicBezTo>
                    <a:pt x="5771" y="2874"/>
                    <a:pt x="5925" y="2785"/>
                    <a:pt x="6002" y="2815"/>
                  </a:cubicBezTo>
                  <a:cubicBezTo>
                    <a:pt x="6078" y="2844"/>
                    <a:pt x="6078" y="2993"/>
                    <a:pt x="6002" y="3437"/>
                  </a:cubicBezTo>
                  <a:cubicBezTo>
                    <a:pt x="5925" y="3881"/>
                    <a:pt x="5771" y="4622"/>
                    <a:pt x="5648" y="5304"/>
                  </a:cubicBezTo>
                  <a:cubicBezTo>
                    <a:pt x="5525" y="5985"/>
                    <a:pt x="5433" y="6607"/>
                    <a:pt x="5356" y="7304"/>
                  </a:cubicBezTo>
                  <a:cubicBezTo>
                    <a:pt x="5280" y="8000"/>
                    <a:pt x="5218" y="8770"/>
                    <a:pt x="5187" y="9659"/>
                  </a:cubicBezTo>
                  <a:cubicBezTo>
                    <a:pt x="5157" y="10548"/>
                    <a:pt x="5157" y="11556"/>
                    <a:pt x="5172" y="12400"/>
                  </a:cubicBezTo>
                  <a:cubicBezTo>
                    <a:pt x="5187" y="13244"/>
                    <a:pt x="5218" y="13926"/>
                    <a:pt x="5310" y="14548"/>
                  </a:cubicBezTo>
                  <a:cubicBezTo>
                    <a:pt x="5402" y="15170"/>
                    <a:pt x="5556" y="15733"/>
                    <a:pt x="5786" y="16444"/>
                  </a:cubicBezTo>
                  <a:cubicBezTo>
                    <a:pt x="6017" y="17156"/>
                    <a:pt x="6324" y="18015"/>
                    <a:pt x="6555" y="18578"/>
                  </a:cubicBezTo>
                  <a:cubicBezTo>
                    <a:pt x="6785" y="19141"/>
                    <a:pt x="6939" y="19407"/>
                    <a:pt x="7062" y="19600"/>
                  </a:cubicBezTo>
                  <a:cubicBezTo>
                    <a:pt x="7184" y="19793"/>
                    <a:pt x="7277" y="19911"/>
                    <a:pt x="7323" y="19867"/>
                  </a:cubicBezTo>
                  <a:cubicBezTo>
                    <a:pt x="7369" y="19822"/>
                    <a:pt x="7369" y="19615"/>
                    <a:pt x="7307" y="19156"/>
                  </a:cubicBezTo>
                  <a:cubicBezTo>
                    <a:pt x="7246" y="18696"/>
                    <a:pt x="7123" y="17985"/>
                    <a:pt x="7015" y="17274"/>
                  </a:cubicBezTo>
                  <a:cubicBezTo>
                    <a:pt x="6908" y="16563"/>
                    <a:pt x="6816" y="15852"/>
                    <a:pt x="6754" y="15007"/>
                  </a:cubicBezTo>
                  <a:cubicBezTo>
                    <a:pt x="6693" y="14163"/>
                    <a:pt x="6662" y="13185"/>
                    <a:pt x="6647" y="12148"/>
                  </a:cubicBezTo>
                  <a:cubicBezTo>
                    <a:pt x="6631" y="11111"/>
                    <a:pt x="6631" y="10015"/>
                    <a:pt x="6662" y="9081"/>
                  </a:cubicBezTo>
                  <a:cubicBezTo>
                    <a:pt x="6693" y="8148"/>
                    <a:pt x="6754" y="7378"/>
                    <a:pt x="6893" y="6519"/>
                  </a:cubicBezTo>
                  <a:cubicBezTo>
                    <a:pt x="7031" y="5659"/>
                    <a:pt x="7246" y="4711"/>
                    <a:pt x="7446" y="4015"/>
                  </a:cubicBezTo>
                  <a:cubicBezTo>
                    <a:pt x="7645" y="3319"/>
                    <a:pt x="7830" y="2874"/>
                    <a:pt x="8029" y="2593"/>
                  </a:cubicBezTo>
                  <a:cubicBezTo>
                    <a:pt x="8229" y="2311"/>
                    <a:pt x="8444" y="2193"/>
                    <a:pt x="8552" y="2207"/>
                  </a:cubicBezTo>
                  <a:cubicBezTo>
                    <a:pt x="8659" y="2222"/>
                    <a:pt x="8659" y="2370"/>
                    <a:pt x="8659" y="3037"/>
                  </a:cubicBezTo>
                  <a:cubicBezTo>
                    <a:pt x="8659" y="3704"/>
                    <a:pt x="8659" y="4889"/>
                    <a:pt x="8675" y="5778"/>
                  </a:cubicBezTo>
                  <a:cubicBezTo>
                    <a:pt x="8690" y="6667"/>
                    <a:pt x="8721" y="7259"/>
                    <a:pt x="8751" y="8074"/>
                  </a:cubicBezTo>
                  <a:cubicBezTo>
                    <a:pt x="8782" y="8889"/>
                    <a:pt x="8813" y="9926"/>
                    <a:pt x="8828" y="11052"/>
                  </a:cubicBezTo>
                  <a:cubicBezTo>
                    <a:pt x="8844" y="12178"/>
                    <a:pt x="8844" y="13393"/>
                    <a:pt x="8828" y="14296"/>
                  </a:cubicBezTo>
                  <a:cubicBezTo>
                    <a:pt x="8813" y="15200"/>
                    <a:pt x="8782" y="15793"/>
                    <a:pt x="8782" y="16341"/>
                  </a:cubicBezTo>
                  <a:cubicBezTo>
                    <a:pt x="8782" y="16889"/>
                    <a:pt x="8813" y="17393"/>
                    <a:pt x="8905" y="17852"/>
                  </a:cubicBezTo>
                  <a:cubicBezTo>
                    <a:pt x="8997" y="18311"/>
                    <a:pt x="9151" y="18726"/>
                    <a:pt x="9274" y="19007"/>
                  </a:cubicBezTo>
                  <a:cubicBezTo>
                    <a:pt x="9397" y="19289"/>
                    <a:pt x="9489" y="19437"/>
                    <a:pt x="9566" y="19585"/>
                  </a:cubicBezTo>
                  <a:cubicBezTo>
                    <a:pt x="9643" y="19733"/>
                    <a:pt x="9704" y="19881"/>
                    <a:pt x="9812" y="19956"/>
                  </a:cubicBezTo>
                  <a:cubicBezTo>
                    <a:pt x="9919" y="20030"/>
                    <a:pt x="10073" y="20030"/>
                    <a:pt x="10165" y="19911"/>
                  </a:cubicBezTo>
                  <a:cubicBezTo>
                    <a:pt x="10257" y="19793"/>
                    <a:pt x="10288" y="19556"/>
                    <a:pt x="10380" y="18904"/>
                  </a:cubicBezTo>
                  <a:cubicBezTo>
                    <a:pt x="10472" y="18252"/>
                    <a:pt x="10626" y="17185"/>
                    <a:pt x="10687" y="16089"/>
                  </a:cubicBezTo>
                  <a:cubicBezTo>
                    <a:pt x="10749" y="14993"/>
                    <a:pt x="10718" y="13867"/>
                    <a:pt x="10687" y="12889"/>
                  </a:cubicBezTo>
                  <a:cubicBezTo>
                    <a:pt x="10656" y="11911"/>
                    <a:pt x="10626" y="11081"/>
                    <a:pt x="10595" y="10281"/>
                  </a:cubicBezTo>
                  <a:cubicBezTo>
                    <a:pt x="10564" y="9481"/>
                    <a:pt x="10534" y="8711"/>
                    <a:pt x="10518" y="7837"/>
                  </a:cubicBezTo>
                  <a:cubicBezTo>
                    <a:pt x="10503" y="6963"/>
                    <a:pt x="10503" y="5985"/>
                    <a:pt x="10564" y="5126"/>
                  </a:cubicBezTo>
                  <a:cubicBezTo>
                    <a:pt x="10626" y="4267"/>
                    <a:pt x="10749" y="3526"/>
                    <a:pt x="10810" y="3081"/>
                  </a:cubicBezTo>
                  <a:cubicBezTo>
                    <a:pt x="10872" y="2637"/>
                    <a:pt x="10872" y="2489"/>
                    <a:pt x="10872" y="2341"/>
                  </a:cubicBezTo>
                  <a:cubicBezTo>
                    <a:pt x="10872" y="2193"/>
                    <a:pt x="10872" y="2044"/>
                    <a:pt x="10948" y="1985"/>
                  </a:cubicBezTo>
                  <a:cubicBezTo>
                    <a:pt x="11025" y="1926"/>
                    <a:pt x="11179" y="1956"/>
                    <a:pt x="11501" y="1956"/>
                  </a:cubicBezTo>
                  <a:cubicBezTo>
                    <a:pt x="11824" y="1956"/>
                    <a:pt x="12316" y="1926"/>
                    <a:pt x="12638" y="1941"/>
                  </a:cubicBezTo>
                  <a:cubicBezTo>
                    <a:pt x="12961" y="1956"/>
                    <a:pt x="13114" y="2015"/>
                    <a:pt x="13237" y="2104"/>
                  </a:cubicBezTo>
                  <a:cubicBezTo>
                    <a:pt x="13360" y="2193"/>
                    <a:pt x="13452" y="2311"/>
                    <a:pt x="13483" y="2578"/>
                  </a:cubicBezTo>
                  <a:cubicBezTo>
                    <a:pt x="13514" y="2844"/>
                    <a:pt x="13483" y="3259"/>
                    <a:pt x="13452" y="3778"/>
                  </a:cubicBezTo>
                  <a:cubicBezTo>
                    <a:pt x="13422" y="4296"/>
                    <a:pt x="13391" y="4919"/>
                    <a:pt x="13360" y="5526"/>
                  </a:cubicBezTo>
                  <a:cubicBezTo>
                    <a:pt x="13330" y="6133"/>
                    <a:pt x="13299" y="6726"/>
                    <a:pt x="13253" y="7348"/>
                  </a:cubicBezTo>
                  <a:cubicBezTo>
                    <a:pt x="13207" y="7970"/>
                    <a:pt x="13145" y="8622"/>
                    <a:pt x="13084" y="9259"/>
                  </a:cubicBezTo>
                  <a:cubicBezTo>
                    <a:pt x="13022" y="9896"/>
                    <a:pt x="12961" y="10519"/>
                    <a:pt x="12899" y="11156"/>
                  </a:cubicBezTo>
                  <a:cubicBezTo>
                    <a:pt x="12838" y="11793"/>
                    <a:pt x="12777" y="12444"/>
                    <a:pt x="12669" y="13230"/>
                  </a:cubicBezTo>
                  <a:cubicBezTo>
                    <a:pt x="12561" y="14015"/>
                    <a:pt x="12408" y="14933"/>
                    <a:pt x="12316" y="15704"/>
                  </a:cubicBezTo>
                  <a:cubicBezTo>
                    <a:pt x="12223" y="16474"/>
                    <a:pt x="12193" y="17096"/>
                    <a:pt x="12193" y="17585"/>
                  </a:cubicBezTo>
                  <a:cubicBezTo>
                    <a:pt x="12193" y="18074"/>
                    <a:pt x="12223" y="18430"/>
                    <a:pt x="12285" y="18667"/>
                  </a:cubicBezTo>
                  <a:cubicBezTo>
                    <a:pt x="12346" y="18904"/>
                    <a:pt x="12439" y="19022"/>
                    <a:pt x="12561" y="19081"/>
                  </a:cubicBezTo>
                  <a:cubicBezTo>
                    <a:pt x="12684" y="19141"/>
                    <a:pt x="12838" y="19141"/>
                    <a:pt x="13053" y="19096"/>
                  </a:cubicBezTo>
                  <a:cubicBezTo>
                    <a:pt x="13268" y="19052"/>
                    <a:pt x="13545" y="18963"/>
                    <a:pt x="13929" y="18681"/>
                  </a:cubicBezTo>
                  <a:cubicBezTo>
                    <a:pt x="14313" y="18400"/>
                    <a:pt x="14804" y="17926"/>
                    <a:pt x="15173" y="17585"/>
                  </a:cubicBezTo>
                  <a:cubicBezTo>
                    <a:pt x="15542" y="17244"/>
                    <a:pt x="15788" y="17037"/>
                    <a:pt x="16049" y="16667"/>
                  </a:cubicBezTo>
                  <a:cubicBezTo>
                    <a:pt x="16310" y="16296"/>
                    <a:pt x="16586" y="15763"/>
                    <a:pt x="16817" y="15244"/>
                  </a:cubicBezTo>
                  <a:cubicBezTo>
                    <a:pt x="17047" y="14726"/>
                    <a:pt x="17232" y="14222"/>
                    <a:pt x="17355" y="13748"/>
                  </a:cubicBezTo>
                  <a:cubicBezTo>
                    <a:pt x="17478" y="13274"/>
                    <a:pt x="17539" y="12830"/>
                    <a:pt x="17631" y="12237"/>
                  </a:cubicBezTo>
                  <a:cubicBezTo>
                    <a:pt x="17723" y="11644"/>
                    <a:pt x="17846" y="10904"/>
                    <a:pt x="17862" y="10207"/>
                  </a:cubicBezTo>
                  <a:cubicBezTo>
                    <a:pt x="17877" y="9511"/>
                    <a:pt x="17785" y="8859"/>
                    <a:pt x="17677" y="8222"/>
                  </a:cubicBezTo>
                  <a:cubicBezTo>
                    <a:pt x="17570" y="7585"/>
                    <a:pt x="17447" y="6963"/>
                    <a:pt x="17309" y="6430"/>
                  </a:cubicBezTo>
                  <a:cubicBezTo>
                    <a:pt x="17170" y="5896"/>
                    <a:pt x="17017" y="5452"/>
                    <a:pt x="16832" y="5126"/>
                  </a:cubicBezTo>
                  <a:cubicBezTo>
                    <a:pt x="16648" y="4800"/>
                    <a:pt x="16433" y="4593"/>
                    <a:pt x="16248" y="4444"/>
                  </a:cubicBezTo>
                  <a:cubicBezTo>
                    <a:pt x="16064" y="4296"/>
                    <a:pt x="15911" y="4207"/>
                    <a:pt x="15757" y="4222"/>
                  </a:cubicBezTo>
                  <a:cubicBezTo>
                    <a:pt x="15603" y="4237"/>
                    <a:pt x="15450" y="4356"/>
                    <a:pt x="15357" y="4578"/>
                  </a:cubicBezTo>
                  <a:cubicBezTo>
                    <a:pt x="15265" y="4800"/>
                    <a:pt x="15235" y="5126"/>
                    <a:pt x="15204" y="5689"/>
                  </a:cubicBezTo>
                  <a:cubicBezTo>
                    <a:pt x="15173" y="6252"/>
                    <a:pt x="15142" y="7052"/>
                    <a:pt x="15066" y="7837"/>
                  </a:cubicBezTo>
                  <a:cubicBezTo>
                    <a:pt x="14989" y="8622"/>
                    <a:pt x="14866" y="9393"/>
                    <a:pt x="14774" y="10074"/>
                  </a:cubicBezTo>
                  <a:cubicBezTo>
                    <a:pt x="14681" y="10756"/>
                    <a:pt x="14620" y="11348"/>
                    <a:pt x="14543" y="11911"/>
                  </a:cubicBezTo>
                  <a:cubicBezTo>
                    <a:pt x="14466" y="12474"/>
                    <a:pt x="14374" y="13007"/>
                    <a:pt x="14282" y="13511"/>
                  </a:cubicBezTo>
                  <a:cubicBezTo>
                    <a:pt x="14190" y="14015"/>
                    <a:pt x="14098" y="14489"/>
                    <a:pt x="13990" y="14963"/>
                  </a:cubicBezTo>
                  <a:cubicBezTo>
                    <a:pt x="13883" y="15437"/>
                    <a:pt x="13760" y="15911"/>
                    <a:pt x="13668" y="16222"/>
                  </a:cubicBezTo>
                  <a:cubicBezTo>
                    <a:pt x="13575" y="16533"/>
                    <a:pt x="13514" y="16681"/>
                    <a:pt x="13483" y="16726"/>
                  </a:cubicBezTo>
                  <a:cubicBezTo>
                    <a:pt x="13452" y="16770"/>
                    <a:pt x="13452" y="16711"/>
                    <a:pt x="13452" y="16652"/>
                  </a:cubicBezTo>
                </a:path>
              </a:pathLst>
            </a:custGeom>
            <a:noFill/>
            <a:ln w="88900" cap="rnd">
              <a:solidFill>
                <a:srgbClr val="831100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Line"/>
            <p:cNvSpPr/>
            <p:nvPr/>
          </p:nvSpPr>
          <p:spPr>
            <a:xfrm>
              <a:off x="1674525" y="740646"/>
              <a:ext cx="500973" cy="50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574" extrusionOk="0">
                  <a:moveTo>
                    <a:pt x="6320" y="1120"/>
                  </a:moveTo>
                  <a:cubicBezTo>
                    <a:pt x="5774" y="1450"/>
                    <a:pt x="5227" y="1781"/>
                    <a:pt x="4756" y="2186"/>
                  </a:cubicBezTo>
                  <a:cubicBezTo>
                    <a:pt x="4285" y="2592"/>
                    <a:pt x="3890" y="3072"/>
                    <a:pt x="3495" y="3538"/>
                  </a:cubicBezTo>
                  <a:cubicBezTo>
                    <a:pt x="3100" y="4004"/>
                    <a:pt x="2705" y="4454"/>
                    <a:pt x="2417" y="4815"/>
                  </a:cubicBezTo>
                  <a:cubicBezTo>
                    <a:pt x="2128" y="5175"/>
                    <a:pt x="1946" y="5446"/>
                    <a:pt x="1763" y="5791"/>
                  </a:cubicBezTo>
                  <a:cubicBezTo>
                    <a:pt x="1581" y="6137"/>
                    <a:pt x="1399" y="6557"/>
                    <a:pt x="1186" y="6993"/>
                  </a:cubicBezTo>
                  <a:cubicBezTo>
                    <a:pt x="974" y="7428"/>
                    <a:pt x="730" y="7879"/>
                    <a:pt x="533" y="8405"/>
                  </a:cubicBezTo>
                  <a:cubicBezTo>
                    <a:pt x="336" y="8930"/>
                    <a:pt x="184" y="9531"/>
                    <a:pt x="93" y="9982"/>
                  </a:cubicBezTo>
                  <a:cubicBezTo>
                    <a:pt x="1" y="10433"/>
                    <a:pt x="-29" y="10733"/>
                    <a:pt x="32" y="11108"/>
                  </a:cubicBezTo>
                  <a:cubicBezTo>
                    <a:pt x="93" y="11484"/>
                    <a:pt x="244" y="11935"/>
                    <a:pt x="412" y="12535"/>
                  </a:cubicBezTo>
                  <a:cubicBezTo>
                    <a:pt x="579" y="13136"/>
                    <a:pt x="761" y="13887"/>
                    <a:pt x="958" y="14473"/>
                  </a:cubicBezTo>
                  <a:cubicBezTo>
                    <a:pt x="1156" y="15059"/>
                    <a:pt x="1368" y="15480"/>
                    <a:pt x="1596" y="15900"/>
                  </a:cubicBezTo>
                  <a:cubicBezTo>
                    <a:pt x="1824" y="16321"/>
                    <a:pt x="2067" y="16741"/>
                    <a:pt x="2356" y="17117"/>
                  </a:cubicBezTo>
                  <a:cubicBezTo>
                    <a:pt x="2644" y="17492"/>
                    <a:pt x="2979" y="17823"/>
                    <a:pt x="3313" y="18138"/>
                  </a:cubicBezTo>
                  <a:cubicBezTo>
                    <a:pt x="3647" y="18454"/>
                    <a:pt x="3981" y="18754"/>
                    <a:pt x="4285" y="18994"/>
                  </a:cubicBezTo>
                  <a:cubicBezTo>
                    <a:pt x="4589" y="19235"/>
                    <a:pt x="4862" y="19415"/>
                    <a:pt x="5075" y="19640"/>
                  </a:cubicBezTo>
                  <a:cubicBezTo>
                    <a:pt x="5287" y="19866"/>
                    <a:pt x="5439" y="20136"/>
                    <a:pt x="5561" y="20331"/>
                  </a:cubicBezTo>
                  <a:cubicBezTo>
                    <a:pt x="5682" y="20527"/>
                    <a:pt x="5774" y="20647"/>
                    <a:pt x="5895" y="20707"/>
                  </a:cubicBezTo>
                  <a:cubicBezTo>
                    <a:pt x="6017" y="20767"/>
                    <a:pt x="6168" y="20767"/>
                    <a:pt x="6472" y="20797"/>
                  </a:cubicBezTo>
                  <a:cubicBezTo>
                    <a:pt x="6776" y="20827"/>
                    <a:pt x="7232" y="20887"/>
                    <a:pt x="7596" y="21007"/>
                  </a:cubicBezTo>
                  <a:cubicBezTo>
                    <a:pt x="7961" y="21127"/>
                    <a:pt x="8234" y="21308"/>
                    <a:pt x="8599" y="21413"/>
                  </a:cubicBezTo>
                  <a:cubicBezTo>
                    <a:pt x="8963" y="21518"/>
                    <a:pt x="9419" y="21548"/>
                    <a:pt x="9951" y="21563"/>
                  </a:cubicBezTo>
                  <a:cubicBezTo>
                    <a:pt x="10482" y="21578"/>
                    <a:pt x="11090" y="21578"/>
                    <a:pt x="11622" y="21563"/>
                  </a:cubicBezTo>
                  <a:cubicBezTo>
                    <a:pt x="12153" y="21548"/>
                    <a:pt x="12609" y="21518"/>
                    <a:pt x="13141" y="21428"/>
                  </a:cubicBezTo>
                  <a:cubicBezTo>
                    <a:pt x="13672" y="21338"/>
                    <a:pt x="14280" y="21187"/>
                    <a:pt x="14766" y="20992"/>
                  </a:cubicBezTo>
                  <a:cubicBezTo>
                    <a:pt x="15252" y="20797"/>
                    <a:pt x="15617" y="20557"/>
                    <a:pt x="15905" y="20331"/>
                  </a:cubicBezTo>
                  <a:cubicBezTo>
                    <a:pt x="16194" y="20106"/>
                    <a:pt x="16406" y="19896"/>
                    <a:pt x="16634" y="19700"/>
                  </a:cubicBezTo>
                  <a:cubicBezTo>
                    <a:pt x="16862" y="19505"/>
                    <a:pt x="17105" y="19325"/>
                    <a:pt x="17485" y="19039"/>
                  </a:cubicBezTo>
                  <a:cubicBezTo>
                    <a:pt x="17865" y="18754"/>
                    <a:pt x="18381" y="18364"/>
                    <a:pt x="18791" y="18003"/>
                  </a:cubicBezTo>
                  <a:cubicBezTo>
                    <a:pt x="19201" y="17643"/>
                    <a:pt x="19505" y="17312"/>
                    <a:pt x="19763" y="16952"/>
                  </a:cubicBezTo>
                  <a:cubicBezTo>
                    <a:pt x="20022" y="16591"/>
                    <a:pt x="20234" y="16201"/>
                    <a:pt x="20386" y="15780"/>
                  </a:cubicBezTo>
                  <a:cubicBezTo>
                    <a:pt x="20538" y="15359"/>
                    <a:pt x="20629" y="14909"/>
                    <a:pt x="20796" y="14308"/>
                  </a:cubicBezTo>
                  <a:cubicBezTo>
                    <a:pt x="20963" y="13707"/>
                    <a:pt x="21206" y="12956"/>
                    <a:pt x="21358" y="12280"/>
                  </a:cubicBezTo>
                  <a:cubicBezTo>
                    <a:pt x="21510" y="11604"/>
                    <a:pt x="21571" y="11003"/>
                    <a:pt x="21571" y="10478"/>
                  </a:cubicBezTo>
                  <a:cubicBezTo>
                    <a:pt x="21571" y="9952"/>
                    <a:pt x="21510" y="9501"/>
                    <a:pt x="21419" y="8975"/>
                  </a:cubicBezTo>
                  <a:cubicBezTo>
                    <a:pt x="21328" y="8450"/>
                    <a:pt x="21206" y="7849"/>
                    <a:pt x="21070" y="7323"/>
                  </a:cubicBezTo>
                  <a:cubicBezTo>
                    <a:pt x="20933" y="6797"/>
                    <a:pt x="20781" y="6347"/>
                    <a:pt x="20584" y="5926"/>
                  </a:cubicBezTo>
                  <a:cubicBezTo>
                    <a:pt x="20386" y="5506"/>
                    <a:pt x="20143" y="5115"/>
                    <a:pt x="19824" y="4695"/>
                  </a:cubicBezTo>
                  <a:cubicBezTo>
                    <a:pt x="19505" y="4274"/>
                    <a:pt x="19110" y="3823"/>
                    <a:pt x="18761" y="3418"/>
                  </a:cubicBezTo>
                  <a:cubicBezTo>
                    <a:pt x="18412" y="3012"/>
                    <a:pt x="18108" y="2652"/>
                    <a:pt x="17758" y="2351"/>
                  </a:cubicBezTo>
                  <a:cubicBezTo>
                    <a:pt x="17409" y="2051"/>
                    <a:pt x="17014" y="1811"/>
                    <a:pt x="16634" y="1555"/>
                  </a:cubicBezTo>
                  <a:cubicBezTo>
                    <a:pt x="16255" y="1300"/>
                    <a:pt x="15890" y="1029"/>
                    <a:pt x="15495" y="819"/>
                  </a:cubicBezTo>
                  <a:cubicBezTo>
                    <a:pt x="15100" y="609"/>
                    <a:pt x="14675" y="459"/>
                    <a:pt x="14082" y="323"/>
                  </a:cubicBezTo>
                  <a:cubicBezTo>
                    <a:pt x="13490" y="188"/>
                    <a:pt x="12730" y="68"/>
                    <a:pt x="12047" y="23"/>
                  </a:cubicBezTo>
                  <a:cubicBezTo>
                    <a:pt x="11363" y="-22"/>
                    <a:pt x="10756" y="8"/>
                    <a:pt x="10224" y="38"/>
                  </a:cubicBezTo>
                  <a:cubicBezTo>
                    <a:pt x="9693" y="68"/>
                    <a:pt x="9237" y="98"/>
                    <a:pt x="8857" y="143"/>
                  </a:cubicBezTo>
                  <a:cubicBezTo>
                    <a:pt x="8477" y="188"/>
                    <a:pt x="8174" y="248"/>
                    <a:pt x="7885" y="369"/>
                  </a:cubicBezTo>
                  <a:cubicBezTo>
                    <a:pt x="7596" y="489"/>
                    <a:pt x="7323" y="669"/>
                    <a:pt x="7034" y="924"/>
                  </a:cubicBezTo>
                  <a:cubicBezTo>
                    <a:pt x="6746" y="1180"/>
                    <a:pt x="6442" y="1510"/>
                    <a:pt x="6047" y="2021"/>
                  </a:cubicBezTo>
                  <a:cubicBezTo>
                    <a:pt x="5652" y="2532"/>
                    <a:pt x="5166" y="3223"/>
                    <a:pt x="4771" y="3853"/>
                  </a:cubicBezTo>
                  <a:cubicBezTo>
                    <a:pt x="4376" y="4484"/>
                    <a:pt x="4072" y="5055"/>
                    <a:pt x="3738" y="5761"/>
                  </a:cubicBezTo>
                  <a:cubicBezTo>
                    <a:pt x="3404" y="6467"/>
                    <a:pt x="3039" y="7308"/>
                    <a:pt x="2766" y="8104"/>
                  </a:cubicBezTo>
                  <a:cubicBezTo>
                    <a:pt x="2493" y="8900"/>
                    <a:pt x="2310" y="9651"/>
                    <a:pt x="2234" y="10327"/>
                  </a:cubicBezTo>
                  <a:cubicBezTo>
                    <a:pt x="2158" y="11003"/>
                    <a:pt x="2189" y="11604"/>
                    <a:pt x="2189" y="12145"/>
                  </a:cubicBezTo>
                  <a:cubicBezTo>
                    <a:pt x="2189" y="12686"/>
                    <a:pt x="2158" y="13166"/>
                    <a:pt x="2174" y="13707"/>
                  </a:cubicBezTo>
                  <a:cubicBezTo>
                    <a:pt x="2189" y="14248"/>
                    <a:pt x="2249" y="14849"/>
                    <a:pt x="2341" y="15374"/>
                  </a:cubicBezTo>
                  <a:cubicBezTo>
                    <a:pt x="2432" y="15900"/>
                    <a:pt x="2553" y="16351"/>
                    <a:pt x="2644" y="16726"/>
                  </a:cubicBezTo>
                  <a:cubicBezTo>
                    <a:pt x="2736" y="17102"/>
                    <a:pt x="2796" y="17402"/>
                    <a:pt x="2933" y="17658"/>
                  </a:cubicBezTo>
                  <a:cubicBezTo>
                    <a:pt x="3070" y="17913"/>
                    <a:pt x="3282" y="18123"/>
                    <a:pt x="3480" y="18349"/>
                  </a:cubicBezTo>
                  <a:cubicBezTo>
                    <a:pt x="3677" y="18574"/>
                    <a:pt x="3860" y="18814"/>
                    <a:pt x="3996" y="18994"/>
                  </a:cubicBezTo>
                  <a:cubicBezTo>
                    <a:pt x="4133" y="19175"/>
                    <a:pt x="4224" y="19295"/>
                    <a:pt x="4346" y="19370"/>
                  </a:cubicBezTo>
                  <a:cubicBezTo>
                    <a:pt x="4467" y="19445"/>
                    <a:pt x="4619" y="19475"/>
                    <a:pt x="4756" y="19535"/>
                  </a:cubicBezTo>
                  <a:cubicBezTo>
                    <a:pt x="4893" y="19595"/>
                    <a:pt x="5014" y="19685"/>
                    <a:pt x="5014" y="19685"/>
                  </a:cubicBezTo>
                  <a:cubicBezTo>
                    <a:pt x="5014" y="19685"/>
                    <a:pt x="4893" y="19595"/>
                    <a:pt x="4619" y="19445"/>
                  </a:cubicBezTo>
                  <a:cubicBezTo>
                    <a:pt x="4346" y="19295"/>
                    <a:pt x="3920" y="19085"/>
                    <a:pt x="3601" y="18859"/>
                  </a:cubicBezTo>
                  <a:cubicBezTo>
                    <a:pt x="3282" y="18634"/>
                    <a:pt x="3070" y="18394"/>
                    <a:pt x="2872" y="18153"/>
                  </a:cubicBezTo>
                  <a:cubicBezTo>
                    <a:pt x="2675" y="17913"/>
                    <a:pt x="2493" y="17673"/>
                    <a:pt x="2310" y="17237"/>
                  </a:cubicBezTo>
                  <a:cubicBezTo>
                    <a:pt x="2128" y="16801"/>
                    <a:pt x="1946" y="16170"/>
                    <a:pt x="1763" y="15555"/>
                  </a:cubicBezTo>
                  <a:cubicBezTo>
                    <a:pt x="1581" y="14939"/>
                    <a:pt x="1399" y="14338"/>
                    <a:pt x="1277" y="13812"/>
                  </a:cubicBezTo>
                  <a:cubicBezTo>
                    <a:pt x="1156" y="13286"/>
                    <a:pt x="1095" y="12836"/>
                    <a:pt x="1201" y="12355"/>
                  </a:cubicBezTo>
                  <a:cubicBezTo>
                    <a:pt x="1308" y="11875"/>
                    <a:pt x="1581" y="11364"/>
                    <a:pt x="2037" y="10628"/>
                  </a:cubicBezTo>
                  <a:cubicBezTo>
                    <a:pt x="2493" y="9892"/>
                    <a:pt x="3131" y="8930"/>
                    <a:pt x="3738" y="8104"/>
                  </a:cubicBezTo>
                  <a:cubicBezTo>
                    <a:pt x="4346" y="7278"/>
                    <a:pt x="4923" y="6587"/>
                    <a:pt x="5394" y="6076"/>
                  </a:cubicBezTo>
                  <a:cubicBezTo>
                    <a:pt x="5865" y="5566"/>
                    <a:pt x="6229" y="5235"/>
                    <a:pt x="6594" y="4935"/>
                  </a:cubicBezTo>
                  <a:cubicBezTo>
                    <a:pt x="6958" y="4634"/>
                    <a:pt x="7323" y="4364"/>
                    <a:pt x="7566" y="4169"/>
                  </a:cubicBezTo>
                  <a:cubicBezTo>
                    <a:pt x="7809" y="3974"/>
                    <a:pt x="7930" y="3853"/>
                    <a:pt x="7915" y="3883"/>
                  </a:cubicBezTo>
                  <a:cubicBezTo>
                    <a:pt x="7900" y="3913"/>
                    <a:pt x="7748" y="4094"/>
                    <a:pt x="7733" y="4139"/>
                  </a:cubicBezTo>
                  <a:cubicBezTo>
                    <a:pt x="7718" y="4184"/>
                    <a:pt x="7839" y="4094"/>
                    <a:pt x="8158" y="3838"/>
                  </a:cubicBezTo>
                  <a:cubicBezTo>
                    <a:pt x="8477" y="3583"/>
                    <a:pt x="8994" y="3162"/>
                    <a:pt x="9465" y="2862"/>
                  </a:cubicBezTo>
                  <a:cubicBezTo>
                    <a:pt x="9936" y="2562"/>
                    <a:pt x="10361" y="2381"/>
                    <a:pt x="10649" y="2306"/>
                  </a:cubicBezTo>
                  <a:cubicBezTo>
                    <a:pt x="10938" y="2231"/>
                    <a:pt x="11090" y="2261"/>
                    <a:pt x="11257" y="2291"/>
                  </a:cubicBezTo>
                  <a:cubicBezTo>
                    <a:pt x="11424" y="2321"/>
                    <a:pt x="11606" y="2351"/>
                    <a:pt x="11622" y="2411"/>
                  </a:cubicBezTo>
                  <a:cubicBezTo>
                    <a:pt x="11637" y="2471"/>
                    <a:pt x="11485" y="2562"/>
                    <a:pt x="11060" y="2907"/>
                  </a:cubicBezTo>
                  <a:cubicBezTo>
                    <a:pt x="10634" y="3253"/>
                    <a:pt x="9936" y="3853"/>
                    <a:pt x="9328" y="4559"/>
                  </a:cubicBezTo>
                  <a:cubicBezTo>
                    <a:pt x="8720" y="5265"/>
                    <a:pt x="8204" y="6076"/>
                    <a:pt x="7733" y="6993"/>
                  </a:cubicBezTo>
                  <a:cubicBezTo>
                    <a:pt x="7262" y="7909"/>
                    <a:pt x="6837" y="8930"/>
                    <a:pt x="6487" y="9937"/>
                  </a:cubicBezTo>
                  <a:cubicBezTo>
                    <a:pt x="6138" y="10943"/>
                    <a:pt x="5865" y="11935"/>
                    <a:pt x="5758" y="12701"/>
                  </a:cubicBezTo>
                  <a:cubicBezTo>
                    <a:pt x="5652" y="13467"/>
                    <a:pt x="5713" y="14007"/>
                    <a:pt x="5849" y="14668"/>
                  </a:cubicBezTo>
                  <a:cubicBezTo>
                    <a:pt x="5986" y="15329"/>
                    <a:pt x="6199" y="16110"/>
                    <a:pt x="6351" y="16651"/>
                  </a:cubicBezTo>
                  <a:cubicBezTo>
                    <a:pt x="6503" y="17192"/>
                    <a:pt x="6594" y="17492"/>
                    <a:pt x="6639" y="17733"/>
                  </a:cubicBezTo>
                  <a:cubicBezTo>
                    <a:pt x="6685" y="17973"/>
                    <a:pt x="6685" y="18153"/>
                    <a:pt x="6685" y="18168"/>
                  </a:cubicBezTo>
                  <a:cubicBezTo>
                    <a:pt x="6685" y="18183"/>
                    <a:pt x="6685" y="18033"/>
                    <a:pt x="6715" y="17447"/>
                  </a:cubicBezTo>
                  <a:cubicBezTo>
                    <a:pt x="6746" y="16861"/>
                    <a:pt x="6806" y="15840"/>
                    <a:pt x="6958" y="14894"/>
                  </a:cubicBezTo>
                  <a:cubicBezTo>
                    <a:pt x="7110" y="13947"/>
                    <a:pt x="7353" y="13076"/>
                    <a:pt x="7505" y="12175"/>
                  </a:cubicBezTo>
                  <a:cubicBezTo>
                    <a:pt x="7657" y="11274"/>
                    <a:pt x="7718" y="10342"/>
                    <a:pt x="7748" y="9606"/>
                  </a:cubicBezTo>
                  <a:cubicBezTo>
                    <a:pt x="7779" y="8870"/>
                    <a:pt x="7779" y="8330"/>
                    <a:pt x="7748" y="7984"/>
                  </a:cubicBezTo>
                  <a:cubicBezTo>
                    <a:pt x="7718" y="7639"/>
                    <a:pt x="7657" y="7488"/>
                    <a:pt x="7551" y="7443"/>
                  </a:cubicBezTo>
                  <a:cubicBezTo>
                    <a:pt x="7444" y="7398"/>
                    <a:pt x="7293" y="7458"/>
                    <a:pt x="7004" y="7729"/>
                  </a:cubicBezTo>
                  <a:cubicBezTo>
                    <a:pt x="6715" y="7999"/>
                    <a:pt x="6290" y="8480"/>
                    <a:pt x="5941" y="9171"/>
                  </a:cubicBezTo>
                  <a:cubicBezTo>
                    <a:pt x="5591" y="9862"/>
                    <a:pt x="5318" y="10763"/>
                    <a:pt x="5257" y="11619"/>
                  </a:cubicBezTo>
                  <a:cubicBezTo>
                    <a:pt x="5196" y="12475"/>
                    <a:pt x="5348" y="13286"/>
                    <a:pt x="5515" y="13857"/>
                  </a:cubicBezTo>
                  <a:cubicBezTo>
                    <a:pt x="5682" y="14428"/>
                    <a:pt x="5865" y="14759"/>
                    <a:pt x="6001" y="14984"/>
                  </a:cubicBezTo>
                  <a:cubicBezTo>
                    <a:pt x="6138" y="15209"/>
                    <a:pt x="6229" y="15329"/>
                    <a:pt x="6351" y="15374"/>
                  </a:cubicBezTo>
                  <a:cubicBezTo>
                    <a:pt x="6472" y="15419"/>
                    <a:pt x="6624" y="15389"/>
                    <a:pt x="6806" y="15224"/>
                  </a:cubicBezTo>
                  <a:cubicBezTo>
                    <a:pt x="6989" y="15059"/>
                    <a:pt x="7201" y="14759"/>
                    <a:pt x="7505" y="14158"/>
                  </a:cubicBezTo>
                  <a:cubicBezTo>
                    <a:pt x="7809" y="13557"/>
                    <a:pt x="8204" y="12656"/>
                    <a:pt x="8432" y="11905"/>
                  </a:cubicBezTo>
                  <a:cubicBezTo>
                    <a:pt x="8660" y="11154"/>
                    <a:pt x="8720" y="10553"/>
                    <a:pt x="8553" y="10102"/>
                  </a:cubicBezTo>
                  <a:cubicBezTo>
                    <a:pt x="8386" y="9651"/>
                    <a:pt x="7991" y="9351"/>
                    <a:pt x="7566" y="9261"/>
                  </a:cubicBezTo>
                  <a:cubicBezTo>
                    <a:pt x="7141" y="9171"/>
                    <a:pt x="6685" y="9291"/>
                    <a:pt x="6275" y="9787"/>
                  </a:cubicBezTo>
                  <a:cubicBezTo>
                    <a:pt x="5865" y="10282"/>
                    <a:pt x="5500" y="11154"/>
                    <a:pt x="5333" y="11995"/>
                  </a:cubicBezTo>
                  <a:cubicBezTo>
                    <a:pt x="5166" y="12836"/>
                    <a:pt x="5196" y="13647"/>
                    <a:pt x="5394" y="14413"/>
                  </a:cubicBezTo>
                  <a:cubicBezTo>
                    <a:pt x="5591" y="15179"/>
                    <a:pt x="5956" y="15900"/>
                    <a:pt x="6366" y="16351"/>
                  </a:cubicBezTo>
                  <a:cubicBezTo>
                    <a:pt x="6776" y="16801"/>
                    <a:pt x="7232" y="16982"/>
                    <a:pt x="7657" y="16967"/>
                  </a:cubicBezTo>
                  <a:cubicBezTo>
                    <a:pt x="8082" y="16952"/>
                    <a:pt x="8477" y="16741"/>
                    <a:pt x="8933" y="16276"/>
                  </a:cubicBezTo>
                  <a:cubicBezTo>
                    <a:pt x="9389" y="15810"/>
                    <a:pt x="9905" y="15089"/>
                    <a:pt x="10255" y="14338"/>
                  </a:cubicBezTo>
                  <a:cubicBezTo>
                    <a:pt x="10604" y="13587"/>
                    <a:pt x="10786" y="12806"/>
                    <a:pt x="10756" y="12145"/>
                  </a:cubicBezTo>
                  <a:cubicBezTo>
                    <a:pt x="10725" y="11484"/>
                    <a:pt x="10482" y="10943"/>
                    <a:pt x="10179" y="10643"/>
                  </a:cubicBezTo>
                  <a:cubicBezTo>
                    <a:pt x="9875" y="10342"/>
                    <a:pt x="9510" y="10282"/>
                    <a:pt x="9161" y="10463"/>
                  </a:cubicBezTo>
                  <a:cubicBezTo>
                    <a:pt x="8812" y="10643"/>
                    <a:pt x="8477" y="11063"/>
                    <a:pt x="8098" y="11829"/>
                  </a:cubicBezTo>
                  <a:cubicBezTo>
                    <a:pt x="7718" y="12596"/>
                    <a:pt x="7293" y="13707"/>
                    <a:pt x="7095" y="14608"/>
                  </a:cubicBezTo>
                  <a:cubicBezTo>
                    <a:pt x="6898" y="15510"/>
                    <a:pt x="6928" y="16201"/>
                    <a:pt x="7201" y="16711"/>
                  </a:cubicBezTo>
                  <a:cubicBezTo>
                    <a:pt x="7475" y="17222"/>
                    <a:pt x="7991" y="17552"/>
                    <a:pt x="8584" y="17658"/>
                  </a:cubicBezTo>
                  <a:cubicBezTo>
                    <a:pt x="9176" y="17763"/>
                    <a:pt x="9844" y="17643"/>
                    <a:pt x="10467" y="17222"/>
                  </a:cubicBezTo>
                  <a:cubicBezTo>
                    <a:pt x="11090" y="16801"/>
                    <a:pt x="11667" y="16080"/>
                    <a:pt x="11971" y="15615"/>
                  </a:cubicBezTo>
                  <a:cubicBezTo>
                    <a:pt x="12275" y="15149"/>
                    <a:pt x="12305" y="14939"/>
                    <a:pt x="12199" y="14713"/>
                  </a:cubicBezTo>
                  <a:cubicBezTo>
                    <a:pt x="12093" y="14488"/>
                    <a:pt x="11849" y="14248"/>
                    <a:pt x="11287" y="14053"/>
                  </a:cubicBezTo>
                  <a:cubicBezTo>
                    <a:pt x="10725" y="13857"/>
                    <a:pt x="9844" y="13707"/>
                    <a:pt x="9176" y="13812"/>
                  </a:cubicBezTo>
                  <a:cubicBezTo>
                    <a:pt x="8508" y="13917"/>
                    <a:pt x="8052" y="14278"/>
                    <a:pt x="7733" y="14894"/>
                  </a:cubicBezTo>
                  <a:cubicBezTo>
                    <a:pt x="7414" y="15510"/>
                    <a:pt x="7232" y="16381"/>
                    <a:pt x="7262" y="17117"/>
                  </a:cubicBezTo>
                  <a:cubicBezTo>
                    <a:pt x="7293" y="17853"/>
                    <a:pt x="7536" y="18454"/>
                    <a:pt x="7930" y="18844"/>
                  </a:cubicBezTo>
                  <a:cubicBezTo>
                    <a:pt x="8325" y="19235"/>
                    <a:pt x="8872" y="19415"/>
                    <a:pt x="9541" y="19340"/>
                  </a:cubicBezTo>
                  <a:cubicBezTo>
                    <a:pt x="10209" y="19265"/>
                    <a:pt x="10999" y="18934"/>
                    <a:pt x="11713" y="18454"/>
                  </a:cubicBezTo>
                  <a:cubicBezTo>
                    <a:pt x="12427" y="17973"/>
                    <a:pt x="13065" y="17342"/>
                    <a:pt x="13536" y="16606"/>
                  </a:cubicBezTo>
                  <a:cubicBezTo>
                    <a:pt x="14006" y="15870"/>
                    <a:pt x="14310" y="15029"/>
                    <a:pt x="14356" y="14308"/>
                  </a:cubicBezTo>
                  <a:cubicBezTo>
                    <a:pt x="14401" y="13587"/>
                    <a:pt x="14189" y="12986"/>
                    <a:pt x="13915" y="12626"/>
                  </a:cubicBezTo>
                  <a:cubicBezTo>
                    <a:pt x="13642" y="12265"/>
                    <a:pt x="13308" y="12145"/>
                    <a:pt x="12989" y="12145"/>
                  </a:cubicBezTo>
                  <a:cubicBezTo>
                    <a:pt x="12670" y="12145"/>
                    <a:pt x="12366" y="12265"/>
                    <a:pt x="12017" y="12656"/>
                  </a:cubicBezTo>
                  <a:cubicBezTo>
                    <a:pt x="11667" y="13046"/>
                    <a:pt x="11272" y="13707"/>
                    <a:pt x="11075" y="14488"/>
                  </a:cubicBezTo>
                  <a:cubicBezTo>
                    <a:pt x="10877" y="15269"/>
                    <a:pt x="10877" y="16170"/>
                    <a:pt x="11090" y="16831"/>
                  </a:cubicBezTo>
                  <a:cubicBezTo>
                    <a:pt x="11303" y="17492"/>
                    <a:pt x="11728" y="17913"/>
                    <a:pt x="12320" y="18138"/>
                  </a:cubicBezTo>
                  <a:cubicBezTo>
                    <a:pt x="12913" y="18364"/>
                    <a:pt x="13672" y="18394"/>
                    <a:pt x="14386" y="18063"/>
                  </a:cubicBezTo>
                  <a:cubicBezTo>
                    <a:pt x="15100" y="17733"/>
                    <a:pt x="15768" y="17042"/>
                    <a:pt x="16224" y="16306"/>
                  </a:cubicBezTo>
                  <a:cubicBezTo>
                    <a:pt x="16680" y="15570"/>
                    <a:pt x="16923" y="14789"/>
                    <a:pt x="16893" y="14038"/>
                  </a:cubicBezTo>
                  <a:cubicBezTo>
                    <a:pt x="16862" y="13286"/>
                    <a:pt x="16558" y="12565"/>
                    <a:pt x="16163" y="12100"/>
                  </a:cubicBezTo>
                  <a:cubicBezTo>
                    <a:pt x="15768" y="11634"/>
                    <a:pt x="15282" y="11424"/>
                    <a:pt x="14796" y="11469"/>
                  </a:cubicBezTo>
                  <a:cubicBezTo>
                    <a:pt x="14310" y="11514"/>
                    <a:pt x="13824" y="11814"/>
                    <a:pt x="13460" y="12415"/>
                  </a:cubicBezTo>
                  <a:cubicBezTo>
                    <a:pt x="13095" y="13016"/>
                    <a:pt x="12852" y="13917"/>
                    <a:pt x="12867" y="14683"/>
                  </a:cubicBezTo>
                  <a:cubicBezTo>
                    <a:pt x="12882" y="15449"/>
                    <a:pt x="13156" y="16080"/>
                    <a:pt x="13551" y="16471"/>
                  </a:cubicBezTo>
                  <a:cubicBezTo>
                    <a:pt x="13946" y="16861"/>
                    <a:pt x="14462" y="17012"/>
                    <a:pt x="14963" y="16831"/>
                  </a:cubicBezTo>
                  <a:cubicBezTo>
                    <a:pt x="15465" y="16651"/>
                    <a:pt x="15951" y="16140"/>
                    <a:pt x="16482" y="15404"/>
                  </a:cubicBezTo>
                  <a:cubicBezTo>
                    <a:pt x="17014" y="14668"/>
                    <a:pt x="17591" y="13707"/>
                    <a:pt x="17971" y="12806"/>
                  </a:cubicBezTo>
                  <a:cubicBezTo>
                    <a:pt x="18351" y="11905"/>
                    <a:pt x="18533" y="11063"/>
                    <a:pt x="18457" y="10372"/>
                  </a:cubicBezTo>
                  <a:cubicBezTo>
                    <a:pt x="18381" y="9681"/>
                    <a:pt x="18047" y="9141"/>
                    <a:pt x="17485" y="8765"/>
                  </a:cubicBezTo>
                  <a:cubicBezTo>
                    <a:pt x="16923" y="8390"/>
                    <a:pt x="16133" y="8179"/>
                    <a:pt x="15541" y="8179"/>
                  </a:cubicBezTo>
                  <a:cubicBezTo>
                    <a:pt x="14948" y="8179"/>
                    <a:pt x="14553" y="8390"/>
                    <a:pt x="14219" y="8885"/>
                  </a:cubicBezTo>
                  <a:cubicBezTo>
                    <a:pt x="13885" y="9381"/>
                    <a:pt x="13612" y="10162"/>
                    <a:pt x="13566" y="10958"/>
                  </a:cubicBezTo>
                  <a:cubicBezTo>
                    <a:pt x="13520" y="11754"/>
                    <a:pt x="13703" y="12565"/>
                    <a:pt x="14128" y="13091"/>
                  </a:cubicBezTo>
                  <a:cubicBezTo>
                    <a:pt x="14553" y="13617"/>
                    <a:pt x="15222" y="13857"/>
                    <a:pt x="15829" y="13737"/>
                  </a:cubicBezTo>
                  <a:cubicBezTo>
                    <a:pt x="16437" y="13617"/>
                    <a:pt x="16984" y="13136"/>
                    <a:pt x="17409" y="12370"/>
                  </a:cubicBezTo>
                  <a:cubicBezTo>
                    <a:pt x="17834" y="11604"/>
                    <a:pt x="18138" y="10553"/>
                    <a:pt x="18093" y="9591"/>
                  </a:cubicBezTo>
                  <a:cubicBezTo>
                    <a:pt x="18047" y="8630"/>
                    <a:pt x="17652" y="7759"/>
                    <a:pt x="17151" y="7203"/>
                  </a:cubicBezTo>
                  <a:cubicBezTo>
                    <a:pt x="16649" y="6647"/>
                    <a:pt x="16042" y="6407"/>
                    <a:pt x="15328" y="6437"/>
                  </a:cubicBezTo>
                  <a:cubicBezTo>
                    <a:pt x="14614" y="6467"/>
                    <a:pt x="13794" y="6767"/>
                    <a:pt x="13110" y="7218"/>
                  </a:cubicBezTo>
                  <a:cubicBezTo>
                    <a:pt x="12427" y="7669"/>
                    <a:pt x="11880" y="8270"/>
                    <a:pt x="11561" y="8975"/>
                  </a:cubicBezTo>
                  <a:cubicBezTo>
                    <a:pt x="11242" y="9681"/>
                    <a:pt x="11151" y="10493"/>
                    <a:pt x="11363" y="11184"/>
                  </a:cubicBezTo>
                  <a:cubicBezTo>
                    <a:pt x="11576" y="11875"/>
                    <a:pt x="12093" y="12445"/>
                    <a:pt x="12715" y="12821"/>
                  </a:cubicBezTo>
                  <a:cubicBezTo>
                    <a:pt x="13338" y="13196"/>
                    <a:pt x="14067" y="13377"/>
                    <a:pt x="14675" y="13271"/>
                  </a:cubicBezTo>
                  <a:cubicBezTo>
                    <a:pt x="15282" y="13166"/>
                    <a:pt x="15768" y="12776"/>
                    <a:pt x="16239" y="12115"/>
                  </a:cubicBezTo>
                  <a:cubicBezTo>
                    <a:pt x="16710" y="11454"/>
                    <a:pt x="17166" y="10523"/>
                    <a:pt x="17409" y="9561"/>
                  </a:cubicBezTo>
                  <a:cubicBezTo>
                    <a:pt x="17652" y="8600"/>
                    <a:pt x="17682" y="7609"/>
                    <a:pt x="17394" y="6858"/>
                  </a:cubicBezTo>
                  <a:cubicBezTo>
                    <a:pt x="17105" y="6107"/>
                    <a:pt x="16498" y="5596"/>
                    <a:pt x="15662" y="5416"/>
                  </a:cubicBezTo>
                  <a:cubicBezTo>
                    <a:pt x="14827" y="5235"/>
                    <a:pt x="13763" y="5386"/>
                    <a:pt x="12958" y="5671"/>
                  </a:cubicBezTo>
                  <a:cubicBezTo>
                    <a:pt x="12153" y="5956"/>
                    <a:pt x="11606" y="6377"/>
                    <a:pt x="11287" y="7008"/>
                  </a:cubicBezTo>
                  <a:cubicBezTo>
                    <a:pt x="10968" y="7639"/>
                    <a:pt x="10877" y="8480"/>
                    <a:pt x="11014" y="9276"/>
                  </a:cubicBezTo>
                  <a:cubicBezTo>
                    <a:pt x="11151" y="10072"/>
                    <a:pt x="11515" y="10823"/>
                    <a:pt x="12001" y="11304"/>
                  </a:cubicBezTo>
                  <a:cubicBezTo>
                    <a:pt x="12487" y="11784"/>
                    <a:pt x="13095" y="11995"/>
                    <a:pt x="13672" y="11905"/>
                  </a:cubicBezTo>
                  <a:cubicBezTo>
                    <a:pt x="14249" y="11814"/>
                    <a:pt x="14796" y="11424"/>
                    <a:pt x="15328" y="10718"/>
                  </a:cubicBezTo>
                  <a:cubicBezTo>
                    <a:pt x="15860" y="10012"/>
                    <a:pt x="16376" y="8991"/>
                    <a:pt x="16574" y="8119"/>
                  </a:cubicBezTo>
                  <a:cubicBezTo>
                    <a:pt x="16771" y="7248"/>
                    <a:pt x="16649" y="6527"/>
                    <a:pt x="16239" y="5941"/>
                  </a:cubicBezTo>
                  <a:cubicBezTo>
                    <a:pt x="15829" y="5355"/>
                    <a:pt x="15131" y="4905"/>
                    <a:pt x="14356" y="4559"/>
                  </a:cubicBezTo>
                  <a:cubicBezTo>
                    <a:pt x="13581" y="4214"/>
                    <a:pt x="12730" y="3974"/>
                    <a:pt x="12108" y="4034"/>
                  </a:cubicBezTo>
                  <a:cubicBezTo>
                    <a:pt x="11485" y="4094"/>
                    <a:pt x="11090" y="4454"/>
                    <a:pt x="10786" y="5055"/>
                  </a:cubicBezTo>
                  <a:cubicBezTo>
                    <a:pt x="10482" y="5656"/>
                    <a:pt x="10270" y="6497"/>
                    <a:pt x="10255" y="7353"/>
                  </a:cubicBezTo>
                  <a:cubicBezTo>
                    <a:pt x="10239" y="8209"/>
                    <a:pt x="10422" y="9081"/>
                    <a:pt x="10741" y="9651"/>
                  </a:cubicBezTo>
                  <a:cubicBezTo>
                    <a:pt x="11060" y="10222"/>
                    <a:pt x="11515" y="10493"/>
                    <a:pt x="12032" y="10553"/>
                  </a:cubicBezTo>
                  <a:cubicBezTo>
                    <a:pt x="12548" y="10613"/>
                    <a:pt x="13125" y="10463"/>
                    <a:pt x="13779" y="9952"/>
                  </a:cubicBezTo>
                  <a:cubicBezTo>
                    <a:pt x="14432" y="9441"/>
                    <a:pt x="15161" y="8570"/>
                    <a:pt x="15617" y="7744"/>
                  </a:cubicBezTo>
                  <a:cubicBezTo>
                    <a:pt x="16072" y="6918"/>
                    <a:pt x="16255" y="6137"/>
                    <a:pt x="16133" y="5416"/>
                  </a:cubicBezTo>
                  <a:cubicBezTo>
                    <a:pt x="16012" y="4695"/>
                    <a:pt x="15586" y="4034"/>
                    <a:pt x="14994" y="3553"/>
                  </a:cubicBezTo>
                  <a:cubicBezTo>
                    <a:pt x="14401" y="3072"/>
                    <a:pt x="13642" y="2772"/>
                    <a:pt x="12958" y="2772"/>
                  </a:cubicBezTo>
                  <a:cubicBezTo>
                    <a:pt x="12275" y="2772"/>
                    <a:pt x="11667" y="3072"/>
                    <a:pt x="11212" y="3568"/>
                  </a:cubicBezTo>
                  <a:cubicBezTo>
                    <a:pt x="10756" y="4064"/>
                    <a:pt x="10452" y="4755"/>
                    <a:pt x="10315" y="5551"/>
                  </a:cubicBezTo>
                  <a:cubicBezTo>
                    <a:pt x="10179" y="6347"/>
                    <a:pt x="10209" y="7248"/>
                    <a:pt x="10437" y="8089"/>
                  </a:cubicBezTo>
                  <a:cubicBezTo>
                    <a:pt x="10665" y="8930"/>
                    <a:pt x="11090" y="9712"/>
                    <a:pt x="11622" y="10237"/>
                  </a:cubicBezTo>
                  <a:cubicBezTo>
                    <a:pt x="12153" y="10763"/>
                    <a:pt x="12791" y="11033"/>
                    <a:pt x="13323" y="11048"/>
                  </a:cubicBezTo>
                  <a:cubicBezTo>
                    <a:pt x="13855" y="11063"/>
                    <a:pt x="14280" y="10823"/>
                    <a:pt x="14705" y="10177"/>
                  </a:cubicBezTo>
                  <a:cubicBezTo>
                    <a:pt x="15131" y="9531"/>
                    <a:pt x="15556" y="8480"/>
                    <a:pt x="15738" y="7669"/>
                  </a:cubicBezTo>
                  <a:cubicBezTo>
                    <a:pt x="15920" y="6858"/>
                    <a:pt x="15860" y="6287"/>
                    <a:pt x="15419" y="5776"/>
                  </a:cubicBezTo>
                  <a:cubicBezTo>
                    <a:pt x="14979" y="5265"/>
                    <a:pt x="14158" y="4815"/>
                    <a:pt x="13323" y="4695"/>
                  </a:cubicBezTo>
                  <a:cubicBezTo>
                    <a:pt x="12487" y="4574"/>
                    <a:pt x="11637" y="4785"/>
                    <a:pt x="10801" y="5235"/>
                  </a:cubicBezTo>
                  <a:cubicBezTo>
                    <a:pt x="9966" y="5686"/>
                    <a:pt x="9146" y="6377"/>
                    <a:pt x="8629" y="7203"/>
                  </a:cubicBezTo>
                  <a:cubicBezTo>
                    <a:pt x="8113" y="8029"/>
                    <a:pt x="7900" y="8991"/>
                    <a:pt x="7915" y="10042"/>
                  </a:cubicBezTo>
                  <a:cubicBezTo>
                    <a:pt x="7930" y="11093"/>
                    <a:pt x="8174" y="12235"/>
                    <a:pt x="8614" y="13166"/>
                  </a:cubicBezTo>
                  <a:cubicBezTo>
                    <a:pt x="9055" y="14098"/>
                    <a:pt x="9693" y="14819"/>
                    <a:pt x="10376" y="15179"/>
                  </a:cubicBezTo>
                  <a:cubicBezTo>
                    <a:pt x="11060" y="15540"/>
                    <a:pt x="11789" y="15540"/>
                    <a:pt x="12427" y="15164"/>
                  </a:cubicBezTo>
                  <a:cubicBezTo>
                    <a:pt x="13065" y="14789"/>
                    <a:pt x="13612" y="14038"/>
                    <a:pt x="13991" y="13151"/>
                  </a:cubicBezTo>
                  <a:cubicBezTo>
                    <a:pt x="14371" y="12265"/>
                    <a:pt x="14584" y="11244"/>
                    <a:pt x="14584" y="10162"/>
                  </a:cubicBezTo>
                  <a:cubicBezTo>
                    <a:pt x="14584" y="9081"/>
                    <a:pt x="14371" y="7939"/>
                    <a:pt x="13976" y="7068"/>
                  </a:cubicBezTo>
                  <a:cubicBezTo>
                    <a:pt x="13581" y="6197"/>
                    <a:pt x="13004" y="5596"/>
                    <a:pt x="12336" y="5280"/>
                  </a:cubicBezTo>
                  <a:cubicBezTo>
                    <a:pt x="11667" y="4965"/>
                    <a:pt x="10908" y="4935"/>
                    <a:pt x="10103" y="5295"/>
                  </a:cubicBezTo>
                  <a:cubicBezTo>
                    <a:pt x="9298" y="5656"/>
                    <a:pt x="8447" y="6407"/>
                    <a:pt x="7809" y="7218"/>
                  </a:cubicBezTo>
                  <a:cubicBezTo>
                    <a:pt x="7171" y="8029"/>
                    <a:pt x="6746" y="8900"/>
                    <a:pt x="6457" y="9937"/>
                  </a:cubicBezTo>
                  <a:cubicBezTo>
                    <a:pt x="6168" y="10973"/>
                    <a:pt x="6017" y="12175"/>
                    <a:pt x="6093" y="13166"/>
                  </a:cubicBezTo>
                  <a:cubicBezTo>
                    <a:pt x="6168" y="14158"/>
                    <a:pt x="6472" y="14939"/>
                    <a:pt x="7034" y="15495"/>
                  </a:cubicBezTo>
                  <a:cubicBezTo>
                    <a:pt x="7596" y="16050"/>
                    <a:pt x="8417" y="16381"/>
                    <a:pt x="9237" y="16456"/>
                  </a:cubicBezTo>
                  <a:cubicBezTo>
                    <a:pt x="10057" y="16531"/>
                    <a:pt x="10877" y="16351"/>
                    <a:pt x="11546" y="15945"/>
                  </a:cubicBezTo>
                  <a:cubicBezTo>
                    <a:pt x="12214" y="15540"/>
                    <a:pt x="12730" y="14909"/>
                    <a:pt x="13095" y="14173"/>
                  </a:cubicBezTo>
                  <a:cubicBezTo>
                    <a:pt x="13460" y="13437"/>
                    <a:pt x="13672" y="12596"/>
                    <a:pt x="13612" y="11679"/>
                  </a:cubicBezTo>
                  <a:cubicBezTo>
                    <a:pt x="13551" y="10763"/>
                    <a:pt x="13217" y="9772"/>
                    <a:pt x="12746" y="9156"/>
                  </a:cubicBezTo>
                  <a:cubicBezTo>
                    <a:pt x="12275" y="8540"/>
                    <a:pt x="11667" y="8300"/>
                    <a:pt x="11029" y="8390"/>
                  </a:cubicBezTo>
                  <a:cubicBezTo>
                    <a:pt x="10391" y="8480"/>
                    <a:pt x="9723" y="8900"/>
                    <a:pt x="9176" y="9651"/>
                  </a:cubicBezTo>
                  <a:cubicBezTo>
                    <a:pt x="8629" y="10402"/>
                    <a:pt x="8204" y="11484"/>
                    <a:pt x="7991" y="12205"/>
                  </a:cubicBezTo>
                  <a:cubicBezTo>
                    <a:pt x="7779" y="12926"/>
                    <a:pt x="7779" y="13286"/>
                    <a:pt x="7779" y="13647"/>
                  </a:cubicBezTo>
                </a:path>
              </a:pathLst>
            </a:custGeom>
            <a:noFill/>
            <a:ln w="88900" cap="rnd">
              <a:solidFill>
                <a:srgbClr val="831100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Line"/>
            <p:cNvSpPr/>
            <p:nvPr/>
          </p:nvSpPr>
          <p:spPr>
            <a:xfrm>
              <a:off x="0" y="745365"/>
              <a:ext cx="506154" cy="49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571" extrusionOk="0">
                  <a:moveTo>
                    <a:pt x="4915" y="19568"/>
                  </a:moveTo>
                  <a:cubicBezTo>
                    <a:pt x="4343" y="19078"/>
                    <a:pt x="3772" y="18589"/>
                    <a:pt x="3335" y="18176"/>
                  </a:cubicBezTo>
                  <a:cubicBezTo>
                    <a:pt x="2899" y="17763"/>
                    <a:pt x="2598" y="17426"/>
                    <a:pt x="2297" y="17090"/>
                  </a:cubicBezTo>
                  <a:cubicBezTo>
                    <a:pt x="1997" y="16753"/>
                    <a:pt x="1696" y="16416"/>
                    <a:pt x="1440" y="16034"/>
                  </a:cubicBezTo>
                  <a:cubicBezTo>
                    <a:pt x="1184" y="15652"/>
                    <a:pt x="974" y="15223"/>
                    <a:pt x="808" y="14703"/>
                  </a:cubicBezTo>
                  <a:cubicBezTo>
                    <a:pt x="643" y="14183"/>
                    <a:pt x="522" y="13571"/>
                    <a:pt x="402" y="13112"/>
                  </a:cubicBezTo>
                  <a:cubicBezTo>
                    <a:pt x="282" y="12653"/>
                    <a:pt x="161" y="12347"/>
                    <a:pt x="86" y="11965"/>
                  </a:cubicBezTo>
                  <a:cubicBezTo>
                    <a:pt x="11" y="11582"/>
                    <a:pt x="-19" y="11124"/>
                    <a:pt x="11" y="10588"/>
                  </a:cubicBezTo>
                  <a:cubicBezTo>
                    <a:pt x="41" y="10053"/>
                    <a:pt x="131" y="9441"/>
                    <a:pt x="252" y="8829"/>
                  </a:cubicBezTo>
                  <a:cubicBezTo>
                    <a:pt x="372" y="8217"/>
                    <a:pt x="522" y="7605"/>
                    <a:pt x="733" y="7070"/>
                  </a:cubicBezTo>
                  <a:cubicBezTo>
                    <a:pt x="944" y="6534"/>
                    <a:pt x="1214" y="6075"/>
                    <a:pt x="1500" y="5571"/>
                  </a:cubicBezTo>
                  <a:cubicBezTo>
                    <a:pt x="1786" y="5066"/>
                    <a:pt x="2087" y="4515"/>
                    <a:pt x="2418" y="4071"/>
                  </a:cubicBezTo>
                  <a:cubicBezTo>
                    <a:pt x="2749" y="3628"/>
                    <a:pt x="3110" y="3291"/>
                    <a:pt x="3411" y="3016"/>
                  </a:cubicBezTo>
                  <a:cubicBezTo>
                    <a:pt x="3711" y="2741"/>
                    <a:pt x="3952" y="2526"/>
                    <a:pt x="4283" y="2312"/>
                  </a:cubicBezTo>
                  <a:cubicBezTo>
                    <a:pt x="4614" y="2098"/>
                    <a:pt x="5035" y="1884"/>
                    <a:pt x="5516" y="1609"/>
                  </a:cubicBezTo>
                  <a:cubicBezTo>
                    <a:pt x="5998" y="1333"/>
                    <a:pt x="6539" y="997"/>
                    <a:pt x="7111" y="752"/>
                  </a:cubicBezTo>
                  <a:cubicBezTo>
                    <a:pt x="7682" y="507"/>
                    <a:pt x="8284" y="354"/>
                    <a:pt x="8901" y="232"/>
                  </a:cubicBezTo>
                  <a:cubicBezTo>
                    <a:pt x="9517" y="109"/>
                    <a:pt x="10149" y="18"/>
                    <a:pt x="10691" y="2"/>
                  </a:cubicBezTo>
                  <a:cubicBezTo>
                    <a:pt x="11232" y="-13"/>
                    <a:pt x="11684" y="48"/>
                    <a:pt x="12135" y="125"/>
                  </a:cubicBezTo>
                  <a:cubicBezTo>
                    <a:pt x="12586" y="201"/>
                    <a:pt x="13037" y="293"/>
                    <a:pt x="13413" y="354"/>
                  </a:cubicBezTo>
                  <a:cubicBezTo>
                    <a:pt x="13789" y="415"/>
                    <a:pt x="14090" y="446"/>
                    <a:pt x="14376" y="522"/>
                  </a:cubicBezTo>
                  <a:cubicBezTo>
                    <a:pt x="14662" y="599"/>
                    <a:pt x="14933" y="721"/>
                    <a:pt x="15339" y="935"/>
                  </a:cubicBezTo>
                  <a:cubicBezTo>
                    <a:pt x="15745" y="1150"/>
                    <a:pt x="16286" y="1456"/>
                    <a:pt x="16813" y="1777"/>
                  </a:cubicBezTo>
                  <a:cubicBezTo>
                    <a:pt x="17339" y="2098"/>
                    <a:pt x="17851" y="2435"/>
                    <a:pt x="18242" y="2786"/>
                  </a:cubicBezTo>
                  <a:cubicBezTo>
                    <a:pt x="18633" y="3138"/>
                    <a:pt x="18904" y="3505"/>
                    <a:pt x="19144" y="3903"/>
                  </a:cubicBezTo>
                  <a:cubicBezTo>
                    <a:pt x="19385" y="4301"/>
                    <a:pt x="19595" y="4729"/>
                    <a:pt x="19866" y="5234"/>
                  </a:cubicBezTo>
                  <a:cubicBezTo>
                    <a:pt x="20137" y="5739"/>
                    <a:pt x="20468" y="6320"/>
                    <a:pt x="20754" y="6825"/>
                  </a:cubicBezTo>
                  <a:cubicBezTo>
                    <a:pt x="21039" y="7330"/>
                    <a:pt x="21280" y="7758"/>
                    <a:pt x="21416" y="8355"/>
                  </a:cubicBezTo>
                  <a:cubicBezTo>
                    <a:pt x="21551" y="8951"/>
                    <a:pt x="21581" y="9716"/>
                    <a:pt x="21581" y="10527"/>
                  </a:cubicBezTo>
                  <a:cubicBezTo>
                    <a:pt x="21581" y="11338"/>
                    <a:pt x="21551" y="12194"/>
                    <a:pt x="21491" y="12852"/>
                  </a:cubicBezTo>
                  <a:cubicBezTo>
                    <a:pt x="21431" y="13510"/>
                    <a:pt x="21340" y="13969"/>
                    <a:pt x="21175" y="14397"/>
                  </a:cubicBezTo>
                  <a:cubicBezTo>
                    <a:pt x="21009" y="14826"/>
                    <a:pt x="20769" y="15223"/>
                    <a:pt x="20543" y="15636"/>
                  </a:cubicBezTo>
                  <a:cubicBezTo>
                    <a:pt x="20317" y="16049"/>
                    <a:pt x="20107" y="16478"/>
                    <a:pt x="19866" y="16891"/>
                  </a:cubicBezTo>
                  <a:cubicBezTo>
                    <a:pt x="19626" y="17304"/>
                    <a:pt x="19355" y="17701"/>
                    <a:pt x="19039" y="18038"/>
                  </a:cubicBezTo>
                  <a:cubicBezTo>
                    <a:pt x="18723" y="18375"/>
                    <a:pt x="18362" y="18650"/>
                    <a:pt x="18016" y="18941"/>
                  </a:cubicBezTo>
                  <a:cubicBezTo>
                    <a:pt x="17670" y="19231"/>
                    <a:pt x="17339" y="19537"/>
                    <a:pt x="16963" y="19797"/>
                  </a:cubicBezTo>
                  <a:cubicBezTo>
                    <a:pt x="16587" y="20057"/>
                    <a:pt x="16166" y="20271"/>
                    <a:pt x="15655" y="20470"/>
                  </a:cubicBezTo>
                  <a:cubicBezTo>
                    <a:pt x="15143" y="20669"/>
                    <a:pt x="14541" y="20853"/>
                    <a:pt x="13940" y="21021"/>
                  </a:cubicBezTo>
                  <a:cubicBezTo>
                    <a:pt x="13338" y="21189"/>
                    <a:pt x="12736" y="21342"/>
                    <a:pt x="12135" y="21434"/>
                  </a:cubicBezTo>
                  <a:cubicBezTo>
                    <a:pt x="11533" y="21526"/>
                    <a:pt x="10931" y="21556"/>
                    <a:pt x="10405" y="21495"/>
                  </a:cubicBezTo>
                  <a:cubicBezTo>
                    <a:pt x="9878" y="21434"/>
                    <a:pt x="9427" y="21281"/>
                    <a:pt x="8976" y="21205"/>
                  </a:cubicBezTo>
                  <a:cubicBezTo>
                    <a:pt x="8525" y="21128"/>
                    <a:pt x="8073" y="21128"/>
                    <a:pt x="7697" y="21097"/>
                  </a:cubicBezTo>
                  <a:cubicBezTo>
                    <a:pt x="7321" y="21067"/>
                    <a:pt x="7021" y="21006"/>
                    <a:pt x="6614" y="20807"/>
                  </a:cubicBezTo>
                  <a:cubicBezTo>
                    <a:pt x="6208" y="20608"/>
                    <a:pt x="5697" y="20271"/>
                    <a:pt x="5396" y="20042"/>
                  </a:cubicBezTo>
                  <a:cubicBezTo>
                    <a:pt x="5095" y="19812"/>
                    <a:pt x="5005" y="19690"/>
                    <a:pt x="4930" y="19552"/>
                  </a:cubicBezTo>
                  <a:cubicBezTo>
                    <a:pt x="4855" y="19415"/>
                    <a:pt x="4794" y="19262"/>
                    <a:pt x="4719" y="19124"/>
                  </a:cubicBezTo>
                  <a:cubicBezTo>
                    <a:pt x="4644" y="18986"/>
                    <a:pt x="4554" y="18864"/>
                    <a:pt x="4569" y="18864"/>
                  </a:cubicBezTo>
                  <a:cubicBezTo>
                    <a:pt x="4584" y="18864"/>
                    <a:pt x="4704" y="18986"/>
                    <a:pt x="4930" y="19201"/>
                  </a:cubicBezTo>
                  <a:cubicBezTo>
                    <a:pt x="5155" y="19415"/>
                    <a:pt x="5486" y="19721"/>
                    <a:pt x="5787" y="19935"/>
                  </a:cubicBezTo>
                  <a:cubicBezTo>
                    <a:pt x="6088" y="20149"/>
                    <a:pt x="6359" y="20271"/>
                    <a:pt x="6705" y="20440"/>
                  </a:cubicBezTo>
                  <a:cubicBezTo>
                    <a:pt x="7051" y="20608"/>
                    <a:pt x="7472" y="20822"/>
                    <a:pt x="7803" y="21021"/>
                  </a:cubicBezTo>
                  <a:cubicBezTo>
                    <a:pt x="8134" y="21220"/>
                    <a:pt x="8374" y="21403"/>
                    <a:pt x="8645" y="21495"/>
                  </a:cubicBezTo>
                  <a:cubicBezTo>
                    <a:pt x="8916" y="21587"/>
                    <a:pt x="9217" y="21587"/>
                    <a:pt x="9517" y="21541"/>
                  </a:cubicBezTo>
                  <a:cubicBezTo>
                    <a:pt x="9818" y="21495"/>
                    <a:pt x="10119" y="21403"/>
                    <a:pt x="10495" y="21373"/>
                  </a:cubicBezTo>
                  <a:cubicBezTo>
                    <a:pt x="10871" y="21342"/>
                    <a:pt x="11322" y="21373"/>
                    <a:pt x="11774" y="21327"/>
                  </a:cubicBezTo>
                  <a:cubicBezTo>
                    <a:pt x="12225" y="21281"/>
                    <a:pt x="12676" y="21159"/>
                    <a:pt x="13188" y="20746"/>
                  </a:cubicBezTo>
                  <a:cubicBezTo>
                    <a:pt x="13699" y="20333"/>
                    <a:pt x="14271" y="19629"/>
                    <a:pt x="14797" y="18956"/>
                  </a:cubicBezTo>
                  <a:cubicBezTo>
                    <a:pt x="15324" y="18283"/>
                    <a:pt x="15805" y="17640"/>
                    <a:pt x="16076" y="17059"/>
                  </a:cubicBezTo>
                  <a:cubicBezTo>
                    <a:pt x="16346" y="16478"/>
                    <a:pt x="16407" y="15958"/>
                    <a:pt x="16467" y="15346"/>
                  </a:cubicBezTo>
                  <a:cubicBezTo>
                    <a:pt x="16527" y="14734"/>
                    <a:pt x="16587" y="14030"/>
                    <a:pt x="16707" y="13296"/>
                  </a:cubicBezTo>
                  <a:cubicBezTo>
                    <a:pt x="16828" y="12561"/>
                    <a:pt x="17008" y="11797"/>
                    <a:pt x="17129" y="11078"/>
                  </a:cubicBezTo>
                  <a:cubicBezTo>
                    <a:pt x="17249" y="10359"/>
                    <a:pt x="17309" y="9686"/>
                    <a:pt x="17324" y="8997"/>
                  </a:cubicBezTo>
                  <a:cubicBezTo>
                    <a:pt x="17339" y="8309"/>
                    <a:pt x="17309" y="7605"/>
                    <a:pt x="17159" y="6917"/>
                  </a:cubicBezTo>
                  <a:cubicBezTo>
                    <a:pt x="17008" y="6228"/>
                    <a:pt x="16738" y="5555"/>
                    <a:pt x="16452" y="5005"/>
                  </a:cubicBezTo>
                  <a:cubicBezTo>
                    <a:pt x="16166" y="4454"/>
                    <a:pt x="15865" y="4026"/>
                    <a:pt x="15414" y="3720"/>
                  </a:cubicBezTo>
                  <a:cubicBezTo>
                    <a:pt x="14963" y="3414"/>
                    <a:pt x="14361" y="3230"/>
                    <a:pt x="13759" y="3123"/>
                  </a:cubicBezTo>
                  <a:cubicBezTo>
                    <a:pt x="13158" y="3016"/>
                    <a:pt x="12556" y="2985"/>
                    <a:pt x="11849" y="2939"/>
                  </a:cubicBezTo>
                  <a:cubicBezTo>
                    <a:pt x="11142" y="2894"/>
                    <a:pt x="10330" y="2832"/>
                    <a:pt x="9668" y="2863"/>
                  </a:cubicBezTo>
                  <a:cubicBezTo>
                    <a:pt x="9006" y="2894"/>
                    <a:pt x="8495" y="3016"/>
                    <a:pt x="7953" y="3368"/>
                  </a:cubicBezTo>
                  <a:cubicBezTo>
                    <a:pt x="7412" y="3720"/>
                    <a:pt x="6840" y="4301"/>
                    <a:pt x="6359" y="4959"/>
                  </a:cubicBezTo>
                  <a:cubicBezTo>
                    <a:pt x="5877" y="5616"/>
                    <a:pt x="5486" y="6351"/>
                    <a:pt x="5216" y="7146"/>
                  </a:cubicBezTo>
                  <a:cubicBezTo>
                    <a:pt x="4945" y="7942"/>
                    <a:pt x="4794" y="8798"/>
                    <a:pt x="4764" y="9655"/>
                  </a:cubicBezTo>
                  <a:cubicBezTo>
                    <a:pt x="4734" y="10512"/>
                    <a:pt x="4824" y="11368"/>
                    <a:pt x="5080" y="12103"/>
                  </a:cubicBezTo>
                  <a:cubicBezTo>
                    <a:pt x="5336" y="12837"/>
                    <a:pt x="5757" y="13449"/>
                    <a:pt x="6359" y="13755"/>
                  </a:cubicBezTo>
                  <a:cubicBezTo>
                    <a:pt x="6960" y="14061"/>
                    <a:pt x="7743" y="14061"/>
                    <a:pt x="8465" y="13678"/>
                  </a:cubicBezTo>
                  <a:cubicBezTo>
                    <a:pt x="9187" y="13296"/>
                    <a:pt x="9848" y="12531"/>
                    <a:pt x="10360" y="11644"/>
                  </a:cubicBezTo>
                  <a:cubicBezTo>
                    <a:pt x="10871" y="10756"/>
                    <a:pt x="11232" y="9747"/>
                    <a:pt x="11323" y="8783"/>
                  </a:cubicBezTo>
                  <a:cubicBezTo>
                    <a:pt x="11413" y="7819"/>
                    <a:pt x="11232" y="6901"/>
                    <a:pt x="10826" y="6106"/>
                  </a:cubicBezTo>
                  <a:cubicBezTo>
                    <a:pt x="10420" y="5311"/>
                    <a:pt x="9788" y="4637"/>
                    <a:pt x="9096" y="4255"/>
                  </a:cubicBezTo>
                  <a:cubicBezTo>
                    <a:pt x="8404" y="3873"/>
                    <a:pt x="7652" y="3781"/>
                    <a:pt x="6930" y="4026"/>
                  </a:cubicBezTo>
                  <a:cubicBezTo>
                    <a:pt x="6208" y="4270"/>
                    <a:pt x="5516" y="4852"/>
                    <a:pt x="4975" y="5571"/>
                  </a:cubicBezTo>
                  <a:cubicBezTo>
                    <a:pt x="4433" y="6290"/>
                    <a:pt x="4042" y="7146"/>
                    <a:pt x="3832" y="8125"/>
                  </a:cubicBezTo>
                  <a:cubicBezTo>
                    <a:pt x="3621" y="9104"/>
                    <a:pt x="3591" y="10206"/>
                    <a:pt x="3696" y="11215"/>
                  </a:cubicBezTo>
                  <a:cubicBezTo>
                    <a:pt x="3802" y="12225"/>
                    <a:pt x="4042" y="13143"/>
                    <a:pt x="4388" y="13785"/>
                  </a:cubicBezTo>
                  <a:cubicBezTo>
                    <a:pt x="4734" y="14428"/>
                    <a:pt x="5185" y="14795"/>
                    <a:pt x="5682" y="14902"/>
                  </a:cubicBezTo>
                  <a:cubicBezTo>
                    <a:pt x="6178" y="15009"/>
                    <a:pt x="6720" y="14856"/>
                    <a:pt x="7216" y="14397"/>
                  </a:cubicBezTo>
                  <a:cubicBezTo>
                    <a:pt x="7712" y="13938"/>
                    <a:pt x="8164" y="13173"/>
                    <a:pt x="8495" y="12393"/>
                  </a:cubicBezTo>
                  <a:cubicBezTo>
                    <a:pt x="8826" y="11613"/>
                    <a:pt x="9036" y="10818"/>
                    <a:pt x="9066" y="10114"/>
                  </a:cubicBezTo>
                  <a:cubicBezTo>
                    <a:pt x="9096" y="9410"/>
                    <a:pt x="8946" y="8798"/>
                    <a:pt x="8480" y="8385"/>
                  </a:cubicBezTo>
                  <a:cubicBezTo>
                    <a:pt x="8013" y="7972"/>
                    <a:pt x="7231" y="7758"/>
                    <a:pt x="6494" y="7773"/>
                  </a:cubicBezTo>
                  <a:cubicBezTo>
                    <a:pt x="5757" y="7789"/>
                    <a:pt x="5065" y="8033"/>
                    <a:pt x="4539" y="8508"/>
                  </a:cubicBezTo>
                  <a:cubicBezTo>
                    <a:pt x="4012" y="8982"/>
                    <a:pt x="3651" y="9686"/>
                    <a:pt x="3501" y="10527"/>
                  </a:cubicBezTo>
                  <a:cubicBezTo>
                    <a:pt x="3350" y="11368"/>
                    <a:pt x="3411" y="12347"/>
                    <a:pt x="3711" y="13204"/>
                  </a:cubicBezTo>
                  <a:cubicBezTo>
                    <a:pt x="4012" y="14061"/>
                    <a:pt x="4554" y="14795"/>
                    <a:pt x="5185" y="15361"/>
                  </a:cubicBezTo>
                  <a:cubicBezTo>
                    <a:pt x="5817" y="15927"/>
                    <a:pt x="6539" y="16325"/>
                    <a:pt x="7231" y="16493"/>
                  </a:cubicBezTo>
                  <a:cubicBezTo>
                    <a:pt x="7923" y="16661"/>
                    <a:pt x="8585" y="16600"/>
                    <a:pt x="9141" y="16187"/>
                  </a:cubicBezTo>
                  <a:cubicBezTo>
                    <a:pt x="9698" y="15774"/>
                    <a:pt x="10149" y="15009"/>
                    <a:pt x="10555" y="14107"/>
                  </a:cubicBezTo>
                  <a:cubicBezTo>
                    <a:pt x="10961" y="13204"/>
                    <a:pt x="11323" y="12164"/>
                    <a:pt x="11563" y="11108"/>
                  </a:cubicBezTo>
                  <a:cubicBezTo>
                    <a:pt x="11804" y="10053"/>
                    <a:pt x="11924" y="8982"/>
                    <a:pt x="11819" y="8049"/>
                  </a:cubicBezTo>
                  <a:cubicBezTo>
                    <a:pt x="11714" y="7116"/>
                    <a:pt x="11383" y="6320"/>
                    <a:pt x="10871" y="5877"/>
                  </a:cubicBezTo>
                  <a:cubicBezTo>
                    <a:pt x="10360" y="5433"/>
                    <a:pt x="9668" y="5341"/>
                    <a:pt x="9021" y="5632"/>
                  </a:cubicBezTo>
                  <a:cubicBezTo>
                    <a:pt x="8374" y="5922"/>
                    <a:pt x="7773" y="6595"/>
                    <a:pt x="7291" y="7376"/>
                  </a:cubicBezTo>
                  <a:cubicBezTo>
                    <a:pt x="6810" y="8156"/>
                    <a:pt x="6449" y="9043"/>
                    <a:pt x="6223" y="9915"/>
                  </a:cubicBezTo>
                  <a:cubicBezTo>
                    <a:pt x="5998" y="10787"/>
                    <a:pt x="5907" y="11644"/>
                    <a:pt x="6058" y="12561"/>
                  </a:cubicBezTo>
                  <a:cubicBezTo>
                    <a:pt x="6208" y="13479"/>
                    <a:pt x="6599" y="14458"/>
                    <a:pt x="7231" y="15193"/>
                  </a:cubicBezTo>
                  <a:cubicBezTo>
                    <a:pt x="7863" y="15927"/>
                    <a:pt x="8735" y="16416"/>
                    <a:pt x="9472" y="16631"/>
                  </a:cubicBezTo>
                  <a:cubicBezTo>
                    <a:pt x="10209" y="16845"/>
                    <a:pt x="10811" y="16784"/>
                    <a:pt x="11353" y="16279"/>
                  </a:cubicBezTo>
                  <a:cubicBezTo>
                    <a:pt x="11894" y="15774"/>
                    <a:pt x="12375" y="14826"/>
                    <a:pt x="12721" y="13801"/>
                  </a:cubicBezTo>
                  <a:cubicBezTo>
                    <a:pt x="13067" y="12776"/>
                    <a:pt x="13278" y="11674"/>
                    <a:pt x="13308" y="10695"/>
                  </a:cubicBezTo>
                  <a:cubicBezTo>
                    <a:pt x="13338" y="9716"/>
                    <a:pt x="13188" y="8860"/>
                    <a:pt x="12872" y="8263"/>
                  </a:cubicBezTo>
                  <a:cubicBezTo>
                    <a:pt x="12556" y="7666"/>
                    <a:pt x="12075" y="7330"/>
                    <a:pt x="11458" y="7330"/>
                  </a:cubicBezTo>
                  <a:cubicBezTo>
                    <a:pt x="10841" y="7330"/>
                    <a:pt x="10089" y="7666"/>
                    <a:pt x="9412" y="8248"/>
                  </a:cubicBezTo>
                  <a:cubicBezTo>
                    <a:pt x="8735" y="8829"/>
                    <a:pt x="8134" y="9655"/>
                    <a:pt x="7728" y="10558"/>
                  </a:cubicBezTo>
                  <a:cubicBezTo>
                    <a:pt x="7321" y="11460"/>
                    <a:pt x="7111" y="12439"/>
                    <a:pt x="7021" y="13464"/>
                  </a:cubicBezTo>
                  <a:cubicBezTo>
                    <a:pt x="6930" y="14489"/>
                    <a:pt x="6960" y="15560"/>
                    <a:pt x="7081" y="16524"/>
                  </a:cubicBezTo>
                  <a:cubicBezTo>
                    <a:pt x="7201" y="17487"/>
                    <a:pt x="7412" y="18344"/>
                    <a:pt x="7712" y="18895"/>
                  </a:cubicBezTo>
                  <a:cubicBezTo>
                    <a:pt x="8013" y="19445"/>
                    <a:pt x="8404" y="19690"/>
                    <a:pt x="8946" y="19675"/>
                  </a:cubicBezTo>
                  <a:cubicBezTo>
                    <a:pt x="9487" y="19660"/>
                    <a:pt x="10179" y="19384"/>
                    <a:pt x="10826" y="18849"/>
                  </a:cubicBezTo>
                  <a:cubicBezTo>
                    <a:pt x="11473" y="18313"/>
                    <a:pt x="12075" y="17518"/>
                    <a:pt x="12556" y="16600"/>
                  </a:cubicBezTo>
                  <a:cubicBezTo>
                    <a:pt x="13037" y="15682"/>
                    <a:pt x="13398" y="14642"/>
                    <a:pt x="13654" y="13632"/>
                  </a:cubicBezTo>
                  <a:cubicBezTo>
                    <a:pt x="13910" y="12623"/>
                    <a:pt x="14060" y="11644"/>
                    <a:pt x="14120" y="10634"/>
                  </a:cubicBezTo>
                  <a:cubicBezTo>
                    <a:pt x="14180" y="9624"/>
                    <a:pt x="14150" y="8584"/>
                    <a:pt x="13985" y="7590"/>
                  </a:cubicBezTo>
                  <a:cubicBezTo>
                    <a:pt x="13819" y="6595"/>
                    <a:pt x="13519" y="5647"/>
                    <a:pt x="13248" y="5020"/>
                  </a:cubicBezTo>
                  <a:cubicBezTo>
                    <a:pt x="12977" y="4393"/>
                    <a:pt x="12736" y="4087"/>
                    <a:pt x="12526" y="3918"/>
                  </a:cubicBezTo>
                  <a:cubicBezTo>
                    <a:pt x="12315" y="3750"/>
                    <a:pt x="12135" y="3720"/>
                    <a:pt x="11744" y="3980"/>
                  </a:cubicBezTo>
                  <a:cubicBezTo>
                    <a:pt x="11353" y="4240"/>
                    <a:pt x="10751" y="4790"/>
                    <a:pt x="10239" y="5448"/>
                  </a:cubicBezTo>
                  <a:cubicBezTo>
                    <a:pt x="9728" y="6106"/>
                    <a:pt x="9307" y="6871"/>
                    <a:pt x="8946" y="7835"/>
                  </a:cubicBezTo>
                  <a:cubicBezTo>
                    <a:pt x="8585" y="8798"/>
                    <a:pt x="8284" y="9961"/>
                    <a:pt x="8119" y="11032"/>
                  </a:cubicBezTo>
                  <a:cubicBezTo>
                    <a:pt x="7953" y="12103"/>
                    <a:pt x="7923" y="13082"/>
                    <a:pt x="8073" y="13877"/>
                  </a:cubicBezTo>
                  <a:cubicBezTo>
                    <a:pt x="8224" y="14673"/>
                    <a:pt x="8555" y="15284"/>
                    <a:pt x="9172" y="15697"/>
                  </a:cubicBezTo>
                  <a:cubicBezTo>
                    <a:pt x="9788" y="16111"/>
                    <a:pt x="10691" y="16325"/>
                    <a:pt x="11518" y="16340"/>
                  </a:cubicBezTo>
                  <a:cubicBezTo>
                    <a:pt x="12345" y="16355"/>
                    <a:pt x="13097" y="16172"/>
                    <a:pt x="13759" y="15636"/>
                  </a:cubicBezTo>
                  <a:cubicBezTo>
                    <a:pt x="14421" y="15101"/>
                    <a:pt x="14993" y="14214"/>
                    <a:pt x="15429" y="13173"/>
                  </a:cubicBezTo>
                  <a:cubicBezTo>
                    <a:pt x="15865" y="12133"/>
                    <a:pt x="16166" y="10940"/>
                    <a:pt x="16271" y="9808"/>
                  </a:cubicBezTo>
                  <a:cubicBezTo>
                    <a:pt x="16377" y="8676"/>
                    <a:pt x="16286" y="7605"/>
                    <a:pt x="16151" y="6840"/>
                  </a:cubicBezTo>
                  <a:cubicBezTo>
                    <a:pt x="16016" y="6075"/>
                    <a:pt x="15835" y="5616"/>
                    <a:pt x="15685" y="5341"/>
                  </a:cubicBezTo>
                  <a:cubicBezTo>
                    <a:pt x="15534" y="5066"/>
                    <a:pt x="15414" y="4974"/>
                    <a:pt x="15278" y="4974"/>
                  </a:cubicBezTo>
                  <a:cubicBezTo>
                    <a:pt x="15143" y="4974"/>
                    <a:pt x="14993" y="5066"/>
                    <a:pt x="14737" y="5479"/>
                  </a:cubicBezTo>
                  <a:cubicBezTo>
                    <a:pt x="14481" y="5892"/>
                    <a:pt x="14120" y="6626"/>
                    <a:pt x="13804" y="7513"/>
                  </a:cubicBezTo>
                  <a:cubicBezTo>
                    <a:pt x="13489" y="8401"/>
                    <a:pt x="13218" y="9441"/>
                    <a:pt x="13052" y="10496"/>
                  </a:cubicBezTo>
                  <a:cubicBezTo>
                    <a:pt x="12887" y="11552"/>
                    <a:pt x="12827" y="12623"/>
                    <a:pt x="13007" y="13418"/>
                  </a:cubicBezTo>
                  <a:cubicBezTo>
                    <a:pt x="13188" y="14214"/>
                    <a:pt x="13609" y="14734"/>
                    <a:pt x="14271" y="15024"/>
                  </a:cubicBezTo>
                  <a:cubicBezTo>
                    <a:pt x="14933" y="15315"/>
                    <a:pt x="15835" y="15376"/>
                    <a:pt x="16542" y="15162"/>
                  </a:cubicBezTo>
                  <a:cubicBezTo>
                    <a:pt x="17249" y="14948"/>
                    <a:pt x="17760" y="14458"/>
                    <a:pt x="18106" y="13755"/>
                  </a:cubicBezTo>
                  <a:cubicBezTo>
                    <a:pt x="18452" y="13051"/>
                    <a:pt x="18633" y="12133"/>
                    <a:pt x="18708" y="11322"/>
                  </a:cubicBezTo>
                  <a:cubicBezTo>
                    <a:pt x="18783" y="10512"/>
                    <a:pt x="18753" y="9808"/>
                    <a:pt x="18693" y="9380"/>
                  </a:cubicBezTo>
                  <a:cubicBezTo>
                    <a:pt x="18633" y="8951"/>
                    <a:pt x="18543" y="8798"/>
                    <a:pt x="18452" y="8783"/>
                  </a:cubicBezTo>
                  <a:cubicBezTo>
                    <a:pt x="18362" y="8768"/>
                    <a:pt x="18272" y="8890"/>
                    <a:pt x="18167" y="9349"/>
                  </a:cubicBezTo>
                  <a:cubicBezTo>
                    <a:pt x="18061" y="9808"/>
                    <a:pt x="17941" y="10603"/>
                    <a:pt x="17986" y="11353"/>
                  </a:cubicBezTo>
                  <a:cubicBezTo>
                    <a:pt x="18031" y="12103"/>
                    <a:pt x="18242" y="12806"/>
                    <a:pt x="18392" y="13219"/>
                  </a:cubicBezTo>
                  <a:cubicBezTo>
                    <a:pt x="18543" y="13632"/>
                    <a:pt x="18633" y="13755"/>
                    <a:pt x="18753" y="13831"/>
                  </a:cubicBezTo>
                  <a:cubicBezTo>
                    <a:pt x="18873" y="13908"/>
                    <a:pt x="19024" y="13938"/>
                    <a:pt x="19159" y="13892"/>
                  </a:cubicBezTo>
                  <a:cubicBezTo>
                    <a:pt x="19295" y="13846"/>
                    <a:pt x="19415" y="13724"/>
                    <a:pt x="19595" y="13204"/>
                  </a:cubicBezTo>
                  <a:cubicBezTo>
                    <a:pt x="19776" y="12684"/>
                    <a:pt x="20017" y="11766"/>
                    <a:pt x="20107" y="11001"/>
                  </a:cubicBezTo>
                  <a:cubicBezTo>
                    <a:pt x="20197" y="10236"/>
                    <a:pt x="20137" y="9624"/>
                    <a:pt x="19926" y="9257"/>
                  </a:cubicBezTo>
                  <a:cubicBezTo>
                    <a:pt x="19716" y="8890"/>
                    <a:pt x="19355" y="8768"/>
                    <a:pt x="18904" y="8951"/>
                  </a:cubicBezTo>
                  <a:cubicBezTo>
                    <a:pt x="18452" y="9135"/>
                    <a:pt x="17911" y="9624"/>
                    <a:pt x="17580" y="9915"/>
                  </a:cubicBezTo>
                  <a:cubicBezTo>
                    <a:pt x="17249" y="10206"/>
                    <a:pt x="17129" y="10297"/>
                    <a:pt x="17008" y="10389"/>
                  </a:cubicBezTo>
                </a:path>
              </a:pathLst>
            </a:custGeom>
            <a:noFill/>
            <a:ln w="88900" cap="rnd">
              <a:solidFill>
                <a:srgbClr val="0042A9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Line"/>
            <p:cNvSpPr/>
            <p:nvPr/>
          </p:nvSpPr>
          <p:spPr>
            <a:xfrm>
              <a:off x="478935" y="1335916"/>
              <a:ext cx="476394" cy="485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87" extrusionOk="0">
                  <a:moveTo>
                    <a:pt x="8262" y="21304"/>
                  </a:moveTo>
                  <a:cubicBezTo>
                    <a:pt x="8006" y="21116"/>
                    <a:pt x="7750" y="20928"/>
                    <a:pt x="7399" y="20755"/>
                  </a:cubicBezTo>
                  <a:cubicBezTo>
                    <a:pt x="7048" y="20582"/>
                    <a:pt x="6600" y="20425"/>
                    <a:pt x="6265" y="20237"/>
                  </a:cubicBezTo>
                  <a:cubicBezTo>
                    <a:pt x="5929" y="20049"/>
                    <a:pt x="5706" y="19829"/>
                    <a:pt x="5434" y="19703"/>
                  </a:cubicBezTo>
                  <a:cubicBezTo>
                    <a:pt x="5162" y="19578"/>
                    <a:pt x="4843" y="19546"/>
                    <a:pt x="4571" y="19421"/>
                  </a:cubicBezTo>
                  <a:cubicBezTo>
                    <a:pt x="4300" y="19295"/>
                    <a:pt x="4076" y="19075"/>
                    <a:pt x="3788" y="18809"/>
                  </a:cubicBezTo>
                  <a:cubicBezTo>
                    <a:pt x="3501" y="18542"/>
                    <a:pt x="3149" y="18228"/>
                    <a:pt x="2734" y="17757"/>
                  </a:cubicBezTo>
                  <a:cubicBezTo>
                    <a:pt x="2319" y="17286"/>
                    <a:pt x="1839" y="16658"/>
                    <a:pt x="1488" y="16124"/>
                  </a:cubicBezTo>
                  <a:cubicBezTo>
                    <a:pt x="1136" y="15590"/>
                    <a:pt x="913" y="15151"/>
                    <a:pt x="721" y="14602"/>
                  </a:cubicBezTo>
                  <a:cubicBezTo>
                    <a:pt x="529" y="14052"/>
                    <a:pt x="369" y="13393"/>
                    <a:pt x="242" y="12749"/>
                  </a:cubicBezTo>
                  <a:cubicBezTo>
                    <a:pt x="114" y="12106"/>
                    <a:pt x="18" y="11478"/>
                    <a:pt x="2" y="10818"/>
                  </a:cubicBezTo>
                  <a:cubicBezTo>
                    <a:pt x="-14" y="10159"/>
                    <a:pt x="50" y="9468"/>
                    <a:pt x="146" y="8731"/>
                  </a:cubicBezTo>
                  <a:cubicBezTo>
                    <a:pt x="242" y="7993"/>
                    <a:pt x="369" y="7208"/>
                    <a:pt x="545" y="6596"/>
                  </a:cubicBezTo>
                  <a:cubicBezTo>
                    <a:pt x="721" y="5984"/>
                    <a:pt x="945" y="5544"/>
                    <a:pt x="1232" y="5152"/>
                  </a:cubicBezTo>
                  <a:cubicBezTo>
                    <a:pt x="1520" y="4759"/>
                    <a:pt x="1871" y="4414"/>
                    <a:pt x="2223" y="4068"/>
                  </a:cubicBezTo>
                  <a:cubicBezTo>
                    <a:pt x="2574" y="3723"/>
                    <a:pt x="2926" y="3378"/>
                    <a:pt x="3277" y="3032"/>
                  </a:cubicBezTo>
                  <a:cubicBezTo>
                    <a:pt x="3629" y="2687"/>
                    <a:pt x="3980" y="2342"/>
                    <a:pt x="4395" y="2059"/>
                  </a:cubicBezTo>
                  <a:cubicBezTo>
                    <a:pt x="4811" y="1777"/>
                    <a:pt x="5290" y="1557"/>
                    <a:pt x="5769" y="1353"/>
                  </a:cubicBezTo>
                  <a:cubicBezTo>
                    <a:pt x="6249" y="1149"/>
                    <a:pt x="6728" y="960"/>
                    <a:pt x="7191" y="772"/>
                  </a:cubicBezTo>
                  <a:cubicBezTo>
                    <a:pt x="7655" y="584"/>
                    <a:pt x="8102" y="395"/>
                    <a:pt x="8677" y="254"/>
                  </a:cubicBezTo>
                  <a:cubicBezTo>
                    <a:pt x="9252" y="113"/>
                    <a:pt x="9955" y="18"/>
                    <a:pt x="10786" y="3"/>
                  </a:cubicBezTo>
                  <a:cubicBezTo>
                    <a:pt x="11617" y="-13"/>
                    <a:pt x="12575" y="50"/>
                    <a:pt x="13374" y="175"/>
                  </a:cubicBezTo>
                  <a:cubicBezTo>
                    <a:pt x="14173" y="301"/>
                    <a:pt x="14812" y="489"/>
                    <a:pt x="15467" y="835"/>
                  </a:cubicBezTo>
                  <a:cubicBezTo>
                    <a:pt x="16122" y="1180"/>
                    <a:pt x="16793" y="1682"/>
                    <a:pt x="17336" y="2059"/>
                  </a:cubicBezTo>
                  <a:cubicBezTo>
                    <a:pt x="17879" y="2436"/>
                    <a:pt x="18295" y="2687"/>
                    <a:pt x="18662" y="3017"/>
                  </a:cubicBezTo>
                  <a:cubicBezTo>
                    <a:pt x="19030" y="3346"/>
                    <a:pt x="19349" y="3754"/>
                    <a:pt x="19605" y="4178"/>
                  </a:cubicBezTo>
                  <a:cubicBezTo>
                    <a:pt x="19861" y="4602"/>
                    <a:pt x="20052" y="5042"/>
                    <a:pt x="20260" y="5481"/>
                  </a:cubicBezTo>
                  <a:cubicBezTo>
                    <a:pt x="20468" y="5921"/>
                    <a:pt x="20691" y="6360"/>
                    <a:pt x="20867" y="6894"/>
                  </a:cubicBezTo>
                  <a:cubicBezTo>
                    <a:pt x="21043" y="7428"/>
                    <a:pt x="21171" y="8056"/>
                    <a:pt x="21282" y="8621"/>
                  </a:cubicBezTo>
                  <a:cubicBezTo>
                    <a:pt x="21394" y="9186"/>
                    <a:pt x="21490" y="9688"/>
                    <a:pt x="21538" y="10332"/>
                  </a:cubicBezTo>
                  <a:cubicBezTo>
                    <a:pt x="21586" y="10975"/>
                    <a:pt x="21586" y="11760"/>
                    <a:pt x="21538" y="12388"/>
                  </a:cubicBezTo>
                  <a:cubicBezTo>
                    <a:pt x="21490" y="13016"/>
                    <a:pt x="21394" y="13487"/>
                    <a:pt x="21330" y="13879"/>
                  </a:cubicBezTo>
                  <a:cubicBezTo>
                    <a:pt x="21266" y="14272"/>
                    <a:pt x="21235" y="14586"/>
                    <a:pt x="21075" y="14963"/>
                  </a:cubicBezTo>
                  <a:cubicBezTo>
                    <a:pt x="20915" y="15339"/>
                    <a:pt x="20627" y="15779"/>
                    <a:pt x="20244" y="16328"/>
                  </a:cubicBezTo>
                  <a:cubicBezTo>
                    <a:pt x="19861" y="16878"/>
                    <a:pt x="19381" y="17537"/>
                    <a:pt x="18966" y="18055"/>
                  </a:cubicBezTo>
                  <a:cubicBezTo>
                    <a:pt x="18550" y="18573"/>
                    <a:pt x="18199" y="18950"/>
                    <a:pt x="17800" y="19248"/>
                  </a:cubicBezTo>
                  <a:cubicBezTo>
                    <a:pt x="17400" y="19546"/>
                    <a:pt x="16953" y="19766"/>
                    <a:pt x="16569" y="19923"/>
                  </a:cubicBezTo>
                  <a:cubicBezTo>
                    <a:pt x="16186" y="20080"/>
                    <a:pt x="15866" y="20174"/>
                    <a:pt x="15595" y="20331"/>
                  </a:cubicBezTo>
                  <a:cubicBezTo>
                    <a:pt x="15323" y="20488"/>
                    <a:pt x="15100" y="20708"/>
                    <a:pt x="14668" y="20896"/>
                  </a:cubicBezTo>
                  <a:cubicBezTo>
                    <a:pt x="14237" y="21085"/>
                    <a:pt x="13598" y="21242"/>
                    <a:pt x="12959" y="21367"/>
                  </a:cubicBezTo>
                  <a:cubicBezTo>
                    <a:pt x="12320" y="21493"/>
                    <a:pt x="11681" y="21587"/>
                    <a:pt x="11121" y="21587"/>
                  </a:cubicBezTo>
                  <a:cubicBezTo>
                    <a:pt x="10562" y="21587"/>
                    <a:pt x="10083" y="21493"/>
                    <a:pt x="9636" y="21179"/>
                  </a:cubicBezTo>
                  <a:cubicBezTo>
                    <a:pt x="9188" y="20865"/>
                    <a:pt x="8773" y="20331"/>
                    <a:pt x="8326" y="19766"/>
                  </a:cubicBezTo>
                  <a:cubicBezTo>
                    <a:pt x="7878" y="19201"/>
                    <a:pt x="7399" y="18604"/>
                    <a:pt x="6936" y="18165"/>
                  </a:cubicBezTo>
                  <a:cubicBezTo>
                    <a:pt x="6472" y="17725"/>
                    <a:pt x="6025" y="17443"/>
                    <a:pt x="5642" y="17113"/>
                  </a:cubicBezTo>
                  <a:cubicBezTo>
                    <a:pt x="5258" y="16784"/>
                    <a:pt x="4939" y="16407"/>
                    <a:pt x="4571" y="15904"/>
                  </a:cubicBezTo>
                  <a:cubicBezTo>
                    <a:pt x="4204" y="15402"/>
                    <a:pt x="3788" y="14774"/>
                    <a:pt x="3469" y="14036"/>
                  </a:cubicBezTo>
                  <a:cubicBezTo>
                    <a:pt x="3149" y="13299"/>
                    <a:pt x="2926" y="12451"/>
                    <a:pt x="2766" y="11588"/>
                  </a:cubicBezTo>
                  <a:cubicBezTo>
                    <a:pt x="2606" y="10724"/>
                    <a:pt x="2510" y="9845"/>
                    <a:pt x="2510" y="9154"/>
                  </a:cubicBezTo>
                  <a:cubicBezTo>
                    <a:pt x="2510" y="8464"/>
                    <a:pt x="2606" y="7961"/>
                    <a:pt x="2894" y="7286"/>
                  </a:cubicBezTo>
                  <a:cubicBezTo>
                    <a:pt x="3181" y="6611"/>
                    <a:pt x="3661" y="5764"/>
                    <a:pt x="4124" y="5057"/>
                  </a:cubicBezTo>
                  <a:cubicBezTo>
                    <a:pt x="4587" y="4351"/>
                    <a:pt x="5035" y="3786"/>
                    <a:pt x="5386" y="3378"/>
                  </a:cubicBezTo>
                  <a:cubicBezTo>
                    <a:pt x="5737" y="2970"/>
                    <a:pt x="5993" y="2718"/>
                    <a:pt x="6201" y="2561"/>
                  </a:cubicBezTo>
                  <a:cubicBezTo>
                    <a:pt x="6408" y="2404"/>
                    <a:pt x="6568" y="2342"/>
                    <a:pt x="6744" y="2326"/>
                  </a:cubicBezTo>
                  <a:cubicBezTo>
                    <a:pt x="6920" y="2310"/>
                    <a:pt x="7111" y="2342"/>
                    <a:pt x="7223" y="2436"/>
                  </a:cubicBezTo>
                  <a:cubicBezTo>
                    <a:pt x="7335" y="2530"/>
                    <a:pt x="7367" y="2687"/>
                    <a:pt x="7271" y="3032"/>
                  </a:cubicBezTo>
                  <a:cubicBezTo>
                    <a:pt x="7175" y="3378"/>
                    <a:pt x="6952" y="3911"/>
                    <a:pt x="6664" y="4602"/>
                  </a:cubicBezTo>
                  <a:cubicBezTo>
                    <a:pt x="6377" y="5293"/>
                    <a:pt x="6025" y="6140"/>
                    <a:pt x="5833" y="7082"/>
                  </a:cubicBezTo>
                  <a:cubicBezTo>
                    <a:pt x="5642" y="8024"/>
                    <a:pt x="5610" y="9060"/>
                    <a:pt x="5674" y="10081"/>
                  </a:cubicBezTo>
                  <a:cubicBezTo>
                    <a:pt x="5737" y="11101"/>
                    <a:pt x="5897" y="12106"/>
                    <a:pt x="6153" y="13142"/>
                  </a:cubicBezTo>
                  <a:cubicBezTo>
                    <a:pt x="6408" y="14178"/>
                    <a:pt x="6760" y="15245"/>
                    <a:pt x="7239" y="16030"/>
                  </a:cubicBezTo>
                  <a:cubicBezTo>
                    <a:pt x="7719" y="16815"/>
                    <a:pt x="8326" y="17317"/>
                    <a:pt x="8853" y="17851"/>
                  </a:cubicBezTo>
                  <a:cubicBezTo>
                    <a:pt x="9380" y="18385"/>
                    <a:pt x="9827" y="18950"/>
                    <a:pt x="10275" y="19389"/>
                  </a:cubicBezTo>
                  <a:cubicBezTo>
                    <a:pt x="10722" y="19829"/>
                    <a:pt x="11169" y="20143"/>
                    <a:pt x="11521" y="20363"/>
                  </a:cubicBezTo>
                  <a:cubicBezTo>
                    <a:pt x="11872" y="20582"/>
                    <a:pt x="12128" y="20708"/>
                    <a:pt x="12320" y="20818"/>
                  </a:cubicBezTo>
                  <a:cubicBezTo>
                    <a:pt x="12511" y="20928"/>
                    <a:pt x="12639" y="21022"/>
                    <a:pt x="12591" y="21053"/>
                  </a:cubicBezTo>
                  <a:cubicBezTo>
                    <a:pt x="12543" y="21085"/>
                    <a:pt x="12320" y="21053"/>
                    <a:pt x="11856" y="20771"/>
                  </a:cubicBezTo>
                  <a:cubicBezTo>
                    <a:pt x="11393" y="20488"/>
                    <a:pt x="10690" y="19954"/>
                    <a:pt x="10051" y="19201"/>
                  </a:cubicBezTo>
                  <a:cubicBezTo>
                    <a:pt x="9412" y="18447"/>
                    <a:pt x="8837" y="17474"/>
                    <a:pt x="8437" y="16564"/>
                  </a:cubicBezTo>
                  <a:cubicBezTo>
                    <a:pt x="8038" y="15653"/>
                    <a:pt x="7814" y="14806"/>
                    <a:pt x="7655" y="13927"/>
                  </a:cubicBezTo>
                  <a:cubicBezTo>
                    <a:pt x="7495" y="13047"/>
                    <a:pt x="7399" y="12137"/>
                    <a:pt x="7367" y="11101"/>
                  </a:cubicBezTo>
                  <a:cubicBezTo>
                    <a:pt x="7335" y="10065"/>
                    <a:pt x="7367" y="8903"/>
                    <a:pt x="7447" y="7852"/>
                  </a:cubicBezTo>
                  <a:cubicBezTo>
                    <a:pt x="7527" y="6800"/>
                    <a:pt x="7655" y="5858"/>
                    <a:pt x="7862" y="5073"/>
                  </a:cubicBezTo>
                  <a:cubicBezTo>
                    <a:pt x="8070" y="4288"/>
                    <a:pt x="8358" y="3660"/>
                    <a:pt x="8549" y="3284"/>
                  </a:cubicBezTo>
                  <a:cubicBezTo>
                    <a:pt x="8741" y="2907"/>
                    <a:pt x="8837" y="2781"/>
                    <a:pt x="8949" y="2671"/>
                  </a:cubicBezTo>
                  <a:cubicBezTo>
                    <a:pt x="9061" y="2561"/>
                    <a:pt x="9188" y="2467"/>
                    <a:pt x="9332" y="2436"/>
                  </a:cubicBezTo>
                  <a:cubicBezTo>
                    <a:pt x="9476" y="2404"/>
                    <a:pt x="9636" y="2436"/>
                    <a:pt x="9700" y="2530"/>
                  </a:cubicBezTo>
                  <a:cubicBezTo>
                    <a:pt x="9764" y="2624"/>
                    <a:pt x="9732" y="2781"/>
                    <a:pt x="9716" y="3331"/>
                  </a:cubicBezTo>
                  <a:cubicBezTo>
                    <a:pt x="9700" y="3880"/>
                    <a:pt x="9700" y="4822"/>
                    <a:pt x="9732" y="5795"/>
                  </a:cubicBezTo>
                  <a:cubicBezTo>
                    <a:pt x="9764" y="6768"/>
                    <a:pt x="9827" y="7773"/>
                    <a:pt x="9875" y="8699"/>
                  </a:cubicBezTo>
                  <a:cubicBezTo>
                    <a:pt x="9923" y="9625"/>
                    <a:pt x="9955" y="10473"/>
                    <a:pt x="10083" y="11478"/>
                  </a:cubicBezTo>
                  <a:cubicBezTo>
                    <a:pt x="10211" y="12482"/>
                    <a:pt x="10435" y="13644"/>
                    <a:pt x="10674" y="14696"/>
                  </a:cubicBezTo>
                  <a:cubicBezTo>
                    <a:pt x="10914" y="15747"/>
                    <a:pt x="11169" y="16689"/>
                    <a:pt x="11425" y="17474"/>
                  </a:cubicBezTo>
                  <a:cubicBezTo>
                    <a:pt x="11681" y="18259"/>
                    <a:pt x="11936" y="18887"/>
                    <a:pt x="12144" y="19358"/>
                  </a:cubicBezTo>
                  <a:cubicBezTo>
                    <a:pt x="12352" y="19829"/>
                    <a:pt x="12511" y="20143"/>
                    <a:pt x="12639" y="20363"/>
                  </a:cubicBezTo>
                  <a:cubicBezTo>
                    <a:pt x="12767" y="20582"/>
                    <a:pt x="12863" y="20708"/>
                    <a:pt x="12975" y="20724"/>
                  </a:cubicBezTo>
                  <a:cubicBezTo>
                    <a:pt x="13087" y="20739"/>
                    <a:pt x="13214" y="20645"/>
                    <a:pt x="13326" y="20300"/>
                  </a:cubicBezTo>
                  <a:cubicBezTo>
                    <a:pt x="13438" y="19954"/>
                    <a:pt x="13534" y="19358"/>
                    <a:pt x="13518" y="18604"/>
                  </a:cubicBezTo>
                  <a:cubicBezTo>
                    <a:pt x="13502" y="17851"/>
                    <a:pt x="13374" y="16940"/>
                    <a:pt x="13182" y="15999"/>
                  </a:cubicBezTo>
                  <a:cubicBezTo>
                    <a:pt x="12991" y="15057"/>
                    <a:pt x="12735" y="14084"/>
                    <a:pt x="12511" y="13220"/>
                  </a:cubicBezTo>
                  <a:cubicBezTo>
                    <a:pt x="12288" y="12357"/>
                    <a:pt x="12096" y="11603"/>
                    <a:pt x="11920" y="10865"/>
                  </a:cubicBezTo>
                  <a:cubicBezTo>
                    <a:pt x="11745" y="10128"/>
                    <a:pt x="11585" y="9406"/>
                    <a:pt x="11489" y="8589"/>
                  </a:cubicBezTo>
                  <a:cubicBezTo>
                    <a:pt x="11393" y="7773"/>
                    <a:pt x="11361" y="6863"/>
                    <a:pt x="11361" y="5999"/>
                  </a:cubicBezTo>
                  <a:cubicBezTo>
                    <a:pt x="11361" y="5136"/>
                    <a:pt x="11393" y="4320"/>
                    <a:pt x="11393" y="3754"/>
                  </a:cubicBezTo>
                  <a:cubicBezTo>
                    <a:pt x="11393" y="3189"/>
                    <a:pt x="11361" y="2875"/>
                    <a:pt x="11345" y="2640"/>
                  </a:cubicBezTo>
                  <a:cubicBezTo>
                    <a:pt x="11329" y="2404"/>
                    <a:pt x="11329" y="2247"/>
                    <a:pt x="11393" y="2122"/>
                  </a:cubicBezTo>
                  <a:cubicBezTo>
                    <a:pt x="11457" y="1996"/>
                    <a:pt x="11585" y="1902"/>
                    <a:pt x="11729" y="1918"/>
                  </a:cubicBezTo>
                  <a:cubicBezTo>
                    <a:pt x="11872" y="1934"/>
                    <a:pt x="12032" y="2059"/>
                    <a:pt x="12416" y="2389"/>
                  </a:cubicBezTo>
                  <a:cubicBezTo>
                    <a:pt x="12799" y="2718"/>
                    <a:pt x="13406" y="3252"/>
                    <a:pt x="13965" y="3723"/>
                  </a:cubicBezTo>
                  <a:cubicBezTo>
                    <a:pt x="14524" y="4194"/>
                    <a:pt x="15036" y="4602"/>
                    <a:pt x="15499" y="5042"/>
                  </a:cubicBezTo>
                  <a:cubicBezTo>
                    <a:pt x="15962" y="5481"/>
                    <a:pt x="16378" y="5952"/>
                    <a:pt x="16793" y="6502"/>
                  </a:cubicBezTo>
                  <a:cubicBezTo>
                    <a:pt x="17208" y="7051"/>
                    <a:pt x="17624" y="7679"/>
                    <a:pt x="17943" y="8385"/>
                  </a:cubicBezTo>
                  <a:cubicBezTo>
                    <a:pt x="18263" y="9092"/>
                    <a:pt x="18487" y="9877"/>
                    <a:pt x="18582" y="10818"/>
                  </a:cubicBezTo>
                  <a:cubicBezTo>
                    <a:pt x="18678" y="11760"/>
                    <a:pt x="18646" y="12859"/>
                    <a:pt x="18566" y="13927"/>
                  </a:cubicBezTo>
                  <a:cubicBezTo>
                    <a:pt x="18487" y="14994"/>
                    <a:pt x="18359" y="16030"/>
                    <a:pt x="18135" y="16862"/>
                  </a:cubicBezTo>
                  <a:cubicBezTo>
                    <a:pt x="17911" y="17694"/>
                    <a:pt x="17592" y="18322"/>
                    <a:pt x="17049" y="18856"/>
                  </a:cubicBezTo>
                  <a:cubicBezTo>
                    <a:pt x="16506" y="19389"/>
                    <a:pt x="15739" y="19829"/>
                    <a:pt x="15291" y="20096"/>
                  </a:cubicBezTo>
                  <a:cubicBezTo>
                    <a:pt x="14844" y="20363"/>
                    <a:pt x="14716" y="20457"/>
                    <a:pt x="14572" y="20535"/>
                  </a:cubicBezTo>
                  <a:cubicBezTo>
                    <a:pt x="14429" y="20614"/>
                    <a:pt x="14269" y="20677"/>
                    <a:pt x="14173" y="20614"/>
                  </a:cubicBezTo>
                  <a:cubicBezTo>
                    <a:pt x="14077" y="20551"/>
                    <a:pt x="14045" y="20363"/>
                    <a:pt x="14109" y="19907"/>
                  </a:cubicBezTo>
                  <a:cubicBezTo>
                    <a:pt x="14173" y="19452"/>
                    <a:pt x="14333" y="18730"/>
                    <a:pt x="14572" y="17851"/>
                  </a:cubicBezTo>
                  <a:cubicBezTo>
                    <a:pt x="14812" y="16972"/>
                    <a:pt x="15132" y="15936"/>
                    <a:pt x="15339" y="14994"/>
                  </a:cubicBezTo>
                  <a:cubicBezTo>
                    <a:pt x="15547" y="14052"/>
                    <a:pt x="15643" y="13204"/>
                    <a:pt x="15659" y="12137"/>
                  </a:cubicBezTo>
                  <a:cubicBezTo>
                    <a:pt x="15675" y="11070"/>
                    <a:pt x="15611" y="9782"/>
                    <a:pt x="15371" y="8778"/>
                  </a:cubicBezTo>
                  <a:cubicBezTo>
                    <a:pt x="15132" y="7773"/>
                    <a:pt x="14716" y="7051"/>
                    <a:pt x="14413" y="6596"/>
                  </a:cubicBezTo>
                  <a:cubicBezTo>
                    <a:pt x="14109" y="6140"/>
                    <a:pt x="13917" y="5952"/>
                    <a:pt x="13726" y="5827"/>
                  </a:cubicBezTo>
                  <a:cubicBezTo>
                    <a:pt x="13534" y="5701"/>
                    <a:pt x="13342" y="5638"/>
                    <a:pt x="13230" y="5701"/>
                  </a:cubicBezTo>
                  <a:cubicBezTo>
                    <a:pt x="13119" y="5764"/>
                    <a:pt x="13087" y="5952"/>
                    <a:pt x="13071" y="6690"/>
                  </a:cubicBezTo>
                  <a:cubicBezTo>
                    <a:pt x="13055" y="7428"/>
                    <a:pt x="13055" y="8715"/>
                    <a:pt x="13182" y="9829"/>
                  </a:cubicBezTo>
                  <a:cubicBezTo>
                    <a:pt x="13310" y="10944"/>
                    <a:pt x="13566" y="11886"/>
                    <a:pt x="13885" y="12639"/>
                  </a:cubicBezTo>
                  <a:cubicBezTo>
                    <a:pt x="14205" y="13393"/>
                    <a:pt x="14588" y="13958"/>
                    <a:pt x="14860" y="14256"/>
                  </a:cubicBezTo>
                  <a:cubicBezTo>
                    <a:pt x="15132" y="14554"/>
                    <a:pt x="15291" y="14586"/>
                    <a:pt x="15435" y="14460"/>
                  </a:cubicBezTo>
                  <a:cubicBezTo>
                    <a:pt x="15579" y="14335"/>
                    <a:pt x="15707" y="14052"/>
                    <a:pt x="15755" y="13675"/>
                  </a:cubicBezTo>
                  <a:cubicBezTo>
                    <a:pt x="15803" y="13299"/>
                    <a:pt x="15771" y="12828"/>
                    <a:pt x="15739" y="12357"/>
                  </a:cubicBezTo>
                </a:path>
              </a:pathLst>
            </a:custGeom>
            <a:noFill/>
            <a:ln w="88900" cap="rnd">
              <a:solidFill>
                <a:srgbClr val="0042A9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61" name="Revise"/>
          <p:cNvSpPr/>
          <p:nvPr/>
        </p:nvSpPr>
        <p:spPr>
          <a:xfrm>
            <a:off x="7810386" y="139507"/>
            <a:ext cx="1033357" cy="1033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265" name="Drawing"/>
          <p:cNvGrpSpPr/>
          <p:nvPr/>
        </p:nvGrpSpPr>
        <p:grpSpPr>
          <a:xfrm>
            <a:off x="1629833" y="3446638"/>
            <a:ext cx="1460501" cy="458612"/>
            <a:chOff x="0" y="0"/>
            <a:chExt cx="1460500" cy="458611"/>
          </a:xfrm>
        </p:grpSpPr>
        <p:sp>
          <p:nvSpPr>
            <p:cNvPr id="262" name="Line"/>
            <p:cNvSpPr/>
            <p:nvPr/>
          </p:nvSpPr>
          <p:spPr>
            <a:xfrm>
              <a:off x="0" y="3527"/>
              <a:ext cx="7366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" y="0"/>
                    <a:pt x="621" y="0"/>
                    <a:pt x="1034" y="600"/>
                  </a:cubicBezTo>
                  <a:cubicBezTo>
                    <a:pt x="1448" y="1200"/>
                    <a:pt x="1966" y="2400"/>
                    <a:pt x="2462" y="3600"/>
                  </a:cubicBezTo>
                  <a:cubicBezTo>
                    <a:pt x="2959" y="4800"/>
                    <a:pt x="3434" y="6000"/>
                    <a:pt x="3952" y="7200"/>
                  </a:cubicBezTo>
                  <a:cubicBezTo>
                    <a:pt x="4469" y="8400"/>
                    <a:pt x="5028" y="9600"/>
                    <a:pt x="5566" y="9600"/>
                  </a:cubicBezTo>
                  <a:cubicBezTo>
                    <a:pt x="6103" y="9600"/>
                    <a:pt x="6621" y="8400"/>
                    <a:pt x="7190" y="7800"/>
                  </a:cubicBezTo>
                  <a:cubicBezTo>
                    <a:pt x="7759" y="7200"/>
                    <a:pt x="8379" y="7200"/>
                    <a:pt x="8969" y="7800"/>
                  </a:cubicBezTo>
                  <a:cubicBezTo>
                    <a:pt x="9559" y="8400"/>
                    <a:pt x="10117" y="9600"/>
                    <a:pt x="10707" y="10200"/>
                  </a:cubicBezTo>
                  <a:cubicBezTo>
                    <a:pt x="11297" y="10800"/>
                    <a:pt x="11917" y="10800"/>
                    <a:pt x="12548" y="11400"/>
                  </a:cubicBezTo>
                  <a:cubicBezTo>
                    <a:pt x="13179" y="12000"/>
                    <a:pt x="13821" y="13200"/>
                    <a:pt x="14566" y="13800"/>
                  </a:cubicBezTo>
                  <a:cubicBezTo>
                    <a:pt x="15310" y="14400"/>
                    <a:pt x="16159" y="14400"/>
                    <a:pt x="17017" y="14400"/>
                  </a:cubicBezTo>
                  <a:cubicBezTo>
                    <a:pt x="17876" y="14400"/>
                    <a:pt x="18745" y="14400"/>
                    <a:pt x="19438" y="15000"/>
                  </a:cubicBezTo>
                  <a:cubicBezTo>
                    <a:pt x="20131" y="15600"/>
                    <a:pt x="20648" y="16800"/>
                    <a:pt x="20979" y="18000"/>
                  </a:cubicBezTo>
                  <a:cubicBezTo>
                    <a:pt x="21310" y="19200"/>
                    <a:pt x="21455" y="20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0042A9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63" name="Line"/>
            <p:cNvSpPr/>
            <p:nvPr/>
          </p:nvSpPr>
          <p:spPr>
            <a:xfrm>
              <a:off x="0" y="448027"/>
              <a:ext cx="1041400" cy="10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640"/>
                  </a:moveTo>
                  <a:cubicBezTo>
                    <a:pt x="659" y="8640"/>
                    <a:pt x="1317" y="8640"/>
                    <a:pt x="1866" y="7920"/>
                  </a:cubicBezTo>
                  <a:cubicBezTo>
                    <a:pt x="2415" y="7200"/>
                    <a:pt x="2854" y="5760"/>
                    <a:pt x="3307" y="5040"/>
                  </a:cubicBezTo>
                  <a:cubicBezTo>
                    <a:pt x="3761" y="4320"/>
                    <a:pt x="4229" y="4320"/>
                    <a:pt x="4683" y="3600"/>
                  </a:cubicBezTo>
                  <a:cubicBezTo>
                    <a:pt x="5137" y="2880"/>
                    <a:pt x="5576" y="1440"/>
                    <a:pt x="6066" y="720"/>
                  </a:cubicBezTo>
                  <a:cubicBezTo>
                    <a:pt x="6556" y="0"/>
                    <a:pt x="7098" y="0"/>
                    <a:pt x="7661" y="0"/>
                  </a:cubicBezTo>
                  <a:cubicBezTo>
                    <a:pt x="8224" y="0"/>
                    <a:pt x="8810" y="0"/>
                    <a:pt x="9410" y="0"/>
                  </a:cubicBezTo>
                  <a:cubicBezTo>
                    <a:pt x="10010" y="0"/>
                    <a:pt x="10624" y="0"/>
                    <a:pt x="11115" y="720"/>
                  </a:cubicBezTo>
                  <a:cubicBezTo>
                    <a:pt x="11605" y="1440"/>
                    <a:pt x="11971" y="2880"/>
                    <a:pt x="12424" y="3600"/>
                  </a:cubicBezTo>
                  <a:cubicBezTo>
                    <a:pt x="12878" y="4320"/>
                    <a:pt x="13420" y="4320"/>
                    <a:pt x="13910" y="3600"/>
                  </a:cubicBezTo>
                  <a:cubicBezTo>
                    <a:pt x="14400" y="2880"/>
                    <a:pt x="14839" y="1440"/>
                    <a:pt x="15366" y="720"/>
                  </a:cubicBezTo>
                  <a:cubicBezTo>
                    <a:pt x="15893" y="0"/>
                    <a:pt x="16507" y="0"/>
                    <a:pt x="17034" y="0"/>
                  </a:cubicBezTo>
                  <a:cubicBezTo>
                    <a:pt x="17561" y="0"/>
                    <a:pt x="18000" y="0"/>
                    <a:pt x="18402" y="720"/>
                  </a:cubicBezTo>
                  <a:cubicBezTo>
                    <a:pt x="18805" y="1440"/>
                    <a:pt x="19171" y="2880"/>
                    <a:pt x="19522" y="5040"/>
                  </a:cubicBezTo>
                  <a:cubicBezTo>
                    <a:pt x="19873" y="7200"/>
                    <a:pt x="20210" y="10080"/>
                    <a:pt x="20554" y="12960"/>
                  </a:cubicBezTo>
                  <a:cubicBezTo>
                    <a:pt x="20898" y="15840"/>
                    <a:pt x="21249" y="1872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0042A9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Line"/>
            <p:cNvSpPr/>
            <p:nvPr/>
          </p:nvSpPr>
          <p:spPr>
            <a:xfrm>
              <a:off x="857250" y="0"/>
              <a:ext cx="603251" cy="1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64"/>
                  </a:moveTo>
                  <a:cubicBezTo>
                    <a:pt x="632" y="982"/>
                    <a:pt x="1263" y="0"/>
                    <a:pt x="1895" y="0"/>
                  </a:cubicBezTo>
                  <a:cubicBezTo>
                    <a:pt x="2526" y="0"/>
                    <a:pt x="3158" y="982"/>
                    <a:pt x="3726" y="2455"/>
                  </a:cubicBezTo>
                  <a:cubicBezTo>
                    <a:pt x="4295" y="3927"/>
                    <a:pt x="4800" y="5891"/>
                    <a:pt x="5444" y="6873"/>
                  </a:cubicBezTo>
                  <a:cubicBezTo>
                    <a:pt x="6088" y="7855"/>
                    <a:pt x="6872" y="7855"/>
                    <a:pt x="7731" y="7855"/>
                  </a:cubicBezTo>
                  <a:cubicBezTo>
                    <a:pt x="8589" y="7855"/>
                    <a:pt x="9524" y="7855"/>
                    <a:pt x="10446" y="7855"/>
                  </a:cubicBezTo>
                  <a:cubicBezTo>
                    <a:pt x="11368" y="7855"/>
                    <a:pt x="12278" y="7855"/>
                    <a:pt x="13175" y="7855"/>
                  </a:cubicBezTo>
                  <a:cubicBezTo>
                    <a:pt x="14072" y="7855"/>
                    <a:pt x="14956" y="7855"/>
                    <a:pt x="15651" y="8346"/>
                  </a:cubicBezTo>
                  <a:cubicBezTo>
                    <a:pt x="16345" y="8836"/>
                    <a:pt x="16851" y="9818"/>
                    <a:pt x="17293" y="11782"/>
                  </a:cubicBezTo>
                  <a:cubicBezTo>
                    <a:pt x="17735" y="13745"/>
                    <a:pt x="18114" y="16691"/>
                    <a:pt x="18682" y="18655"/>
                  </a:cubicBezTo>
                  <a:cubicBezTo>
                    <a:pt x="19251" y="20618"/>
                    <a:pt x="20008" y="21600"/>
                    <a:pt x="20526" y="21600"/>
                  </a:cubicBezTo>
                  <a:cubicBezTo>
                    <a:pt x="21044" y="21600"/>
                    <a:pt x="21322" y="20618"/>
                    <a:pt x="21600" y="19636"/>
                  </a:cubicBezTo>
                </a:path>
              </a:pathLst>
            </a:custGeom>
            <a:noFill/>
            <a:ln w="88900" cap="rnd">
              <a:solidFill>
                <a:srgbClr val="0042A9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  <p:bldP spid="26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85;p15"/>
          <p:cNvSpPr txBox="1">
            <a:spLocks noGrp="1"/>
          </p:cNvSpPr>
          <p:nvPr>
            <p:ph type="title" idx="4294967295"/>
          </p:nvPr>
        </p:nvSpPr>
        <p:spPr>
          <a:xfrm>
            <a:off x="1178150" y="519508"/>
            <a:ext cx="6787700" cy="921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r>
              <a:t>Das Ergebnis meiner Thesen</a:t>
            </a:r>
          </a:p>
        </p:txBody>
      </p:sp>
      <p:sp>
        <p:nvSpPr>
          <p:cNvPr id="268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890952" y="1247780"/>
            <a:ext cx="7362095" cy="2926257"/>
          </a:xfrm>
          <a:prstGeom prst="rect">
            <a:avLst/>
          </a:prstGeom>
        </p:spPr>
        <p:txBody>
          <a:bodyPr lIns="63500" tIns="63500" rIns="63500" bIns="63500">
            <a:normAutofit/>
          </a:bodyPr>
          <a:lstStyle/>
          <a:p>
            <a:pPr marL="330200" indent="0">
              <a:spcBef>
                <a:spcPts val="1500"/>
              </a:spcBef>
              <a:buClrTx/>
              <a:buSzPct val="101000"/>
              <a:buFontTx/>
              <a:buAutoNum type="arabicPeriod" startAt="3"/>
              <a:defRPr sz="1400" b="0">
                <a:solidFill>
                  <a:schemeClr val="accent3"/>
                </a:solidFill>
              </a:defRPr>
            </a:pPr>
            <a:r>
              <a:t>Der Druck Schönheitsidealen entsprechen zu müssen schwächt bei Jugendlichen das Selbstbewusstsein und führt zu Unsicherheit, Selbstisolation und Einsamkeit.</a:t>
            </a:r>
          </a:p>
          <a:p>
            <a:pPr marL="508000" indent="0">
              <a:spcBef>
                <a:spcPts val="1500"/>
              </a:spcBef>
              <a:buSzPts val="1300"/>
              <a:defRPr sz="1400" b="0">
                <a:solidFill>
                  <a:schemeClr val="accent3"/>
                </a:solidFill>
              </a:defRPr>
            </a:pPr>
            <a:r>
              <a:t>Befragung: </a:t>
            </a:r>
          </a:p>
          <a:p>
            <a:pPr marL="508000" indent="0">
              <a:spcBef>
                <a:spcPts val="1500"/>
              </a:spcBef>
              <a:buSzPts val="1300"/>
              <a:defRPr sz="1400" b="0">
                <a:solidFill>
                  <a:schemeClr val="accent3"/>
                </a:solidFill>
              </a:defRPr>
            </a:pPr>
            <a:r>
              <a:t> Viele fühlen sich weniger Wert,</a:t>
            </a:r>
          </a:p>
          <a:p>
            <a:pPr marL="508000" indent="0">
              <a:spcBef>
                <a:spcPts val="1500"/>
              </a:spcBef>
              <a:buSzPts val="1300"/>
              <a:defRPr sz="1400" b="0">
                <a:solidFill>
                  <a:schemeClr val="accent3"/>
                </a:solidFill>
              </a:defRPr>
            </a:pPr>
            <a:r>
              <a:t> Nicht genug,</a:t>
            </a:r>
          </a:p>
          <a:p>
            <a:pPr marL="508000" indent="0">
              <a:spcBef>
                <a:spcPts val="1500"/>
              </a:spcBef>
              <a:buSzPts val="1300"/>
              <a:defRPr sz="1400" b="0">
                <a:solidFill>
                  <a:schemeClr val="accent3"/>
                </a:solidFill>
              </a:defRPr>
            </a:pPr>
            <a:r>
              <a:t> Noch hässlicher, ……</a:t>
            </a:r>
          </a:p>
          <a:p>
            <a:pPr marL="508000" indent="0">
              <a:spcBef>
                <a:spcPts val="1500"/>
              </a:spcBef>
              <a:buSzPts val="1300"/>
              <a:defRPr sz="1400" b="0">
                <a:solidFill>
                  <a:schemeClr val="accent3"/>
                </a:solidFill>
              </a:defRPr>
            </a:pPr>
            <a:r>
              <a:t>{Sie werden gedemütigt und ihr Selbstbewusstsein verschwindet}</a:t>
            </a:r>
          </a:p>
        </p:txBody>
      </p:sp>
      <p:sp>
        <p:nvSpPr>
          <p:cNvPr id="269" name="Google Shape;88;p15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70" name="Approved"/>
          <p:cNvSpPr/>
          <p:nvPr/>
        </p:nvSpPr>
        <p:spPr>
          <a:xfrm>
            <a:off x="7808133" y="137254"/>
            <a:ext cx="1037863" cy="1037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271" name="IMG_D19420C4C0DF-1.jpeg" descr="IMG_D19420C4C0DF-1.jpe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508642" y="1940362"/>
            <a:ext cx="2611077" cy="1822708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sp>
        <p:nvSpPr>
          <p:cNvPr id="272" name="Drawing"/>
          <p:cNvSpPr/>
          <p:nvPr/>
        </p:nvSpPr>
        <p:spPr>
          <a:xfrm>
            <a:off x="6992374" y="2823571"/>
            <a:ext cx="1026342" cy="14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75" extrusionOk="0">
                <a:moveTo>
                  <a:pt x="0" y="0"/>
                </a:moveTo>
                <a:cubicBezTo>
                  <a:pt x="241" y="0"/>
                  <a:pt x="483" y="0"/>
                  <a:pt x="869" y="0"/>
                </a:cubicBezTo>
                <a:cubicBezTo>
                  <a:pt x="1255" y="0"/>
                  <a:pt x="1786" y="0"/>
                  <a:pt x="2287" y="0"/>
                </a:cubicBezTo>
                <a:cubicBezTo>
                  <a:pt x="2787" y="0"/>
                  <a:pt x="3258" y="0"/>
                  <a:pt x="3686" y="41"/>
                </a:cubicBezTo>
                <a:cubicBezTo>
                  <a:pt x="4115" y="83"/>
                  <a:pt x="4501" y="166"/>
                  <a:pt x="4851" y="248"/>
                </a:cubicBezTo>
                <a:cubicBezTo>
                  <a:pt x="5201" y="331"/>
                  <a:pt x="5515" y="414"/>
                  <a:pt x="5804" y="414"/>
                </a:cubicBezTo>
                <a:cubicBezTo>
                  <a:pt x="6094" y="414"/>
                  <a:pt x="6359" y="331"/>
                  <a:pt x="6661" y="248"/>
                </a:cubicBezTo>
                <a:cubicBezTo>
                  <a:pt x="6963" y="166"/>
                  <a:pt x="7301" y="83"/>
                  <a:pt x="7729" y="41"/>
                </a:cubicBezTo>
                <a:cubicBezTo>
                  <a:pt x="8157" y="0"/>
                  <a:pt x="8676" y="0"/>
                  <a:pt x="9201" y="0"/>
                </a:cubicBezTo>
                <a:cubicBezTo>
                  <a:pt x="9726" y="0"/>
                  <a:pt x="10257" y="0"/>
                  <a:pt x="10758" y="0"/>
                </a:cubicBezTo>
                <a:cubicBezTo>
                  <a:pt x="11259" y="0"/>
                  <a:pt x="11729" y="0"/>
                  <a:pt x="12212" y="0"/>
                </a:cubicBezTo>
                <a:cubicBezTo>
                  <a:pt x="12695" y="0"/>
                  <a:pt x="13189" y="0"/>
                  <a:pt x="13594" y="41"/>
                </a:cubicBezTo>
                <a:cubicBezTo>
                  <a:pt x="13998" y="83"/>
                  <a:pt x="14312" y="166"/>
                  <a:pt x="14722" y="207"/>
                </a:cubicBezTo>
                <a:cubicBezTo>
                  <a:pt x="15132" y="248"/>
                  <a:pt x="15639" y="248"/>
                  <a:pt x="16152" y="248"/>
                </a:cubicBezTo>
                <a:cubicBezTo>
                  <a:pt x="16665" y="248"/>
                  <a:pt x="17183" y="248"/>
                  <a:pt x="17594" y="290"/>
                </a:cubicBezTo>
                <a:cubicBezTo>
                  <a:pt x="18004" y="331"/>
                  <a:pt x="18306" y="414"/>
                  <a:pt x="18559" y="538"/>
                </a:cubicBezTo>
                <a:cubicBezTo>
                  <a:pt x="18813" y="662"/>
                  <a:pt x="19018" y="828"/>
                  <a:pt x="19307" y="910"/>
                </a:cubicBezTo>
                <a:cubicBezTo>
                  <a:pt x="19597" y="993"/>
                  <a:pt x="19971" y="993"/>
                  <a:pt x="20279" y="1076"/>
                </a:cubicBezTo>
                <a:cubicBezTo>
                  <a:pt x="20586" y="1159"/>
                  <a:pt x="20828" y="1324"/>
                  <a:pt x="21009" y="1448"/>
                </a:cubicBezTo>
                <a:cubicBezTo>
                  <a:pt x="21190" y="1572"/>
                  <a:pt x="21310" y="1655"/>
                  <a:pt x="21401" y="1779"/>
                </a:cubicBezTo>
                <a:cubicBezTo>
                  <a:pt x="21491" y="1903"/>
                  <a:pt x="21552" y="2069"/>
                  <a:pt x="21576" y="2359"/>
                </a:cubicBezTo>
                <a:cubicBezTo>
                  <a:pt x="21600" y="2648"/>
                  <a:pt x="21588" y="3062"/>
                  <a:pt x="21528" y="3766"/>
                </a:cubicBezTo>
                <a:cubicBezTo>
                  <a:pt x="21467" y="4469"/>
                  <a:pt x="21359" y="5462"/>
                  <a:pt x="21256" y="6248"/>
                </a:cubicBezTo>
                <a:cubicBezTo>
                  <a:pt x="21154" y="7034"/>
                  <a:pt x="21057" y="7614"/>
                  <a:pt x="20906" y="8028"/>
                </a:cubicBezTo>
                <a:cubicBezTo>
                  <a:pt x="20755" y="8441"/>
                  <a:pt x="20550" y="8690"/>
                  <a:pt x="20327" y="8897"/>
                </a:cubicBezTo>
                <a:cubicBezTo>
                  <a:pt x="20104" y="9103"/>
                  <a:pt x="19862" y="9269"/>
                  <a:pt x="19561" y="9393"/>
                </a:cubicBezTo>
                <a:cubicBezTo>
                  <a:pt x="19259" y="9517"/>
                  <a:pt x="18897" y="9600"/>
                  <a:pt x="18625" y="9683"/>
                </a:cubicBezTo>
                <a:cubicBezTo>
                  <a:pt x="18354" y="9766"/>
                  <a:pt x="18173" y="9848"/>
                  <a:pt x="17962" y="9972"/>
                </a:cubicBezTo>
                <a:cubicBezTo>
                  <a:pt x="17751" y="10097"/>
                  <a:pt x="17509" y="10262"/>
                  <a:pt x="17238" y="10345"/>
                </a:cubicBezTo>
                <a:cubicBezTo>
                  <a:pt x="16966" y="10428"/>
                  <a:pt x="16665" y="10428"/>
                  <a:pt x="16363" y="10469"/>
                </a:cubicBezTo>
                <a:cubicBezTo>
                  <a:pt x="16061" y="10510"/>
                  <a:pt x="15760" y="10593"/>
                  <a:pt x="15416" y="10676"/>
                </a:cubicBezTo>
                <a:cubicBezTo>
                  <a:pt x="15072" y="10759"/>
                  <a:pt x="14686" y="10841"/>
                  <a:pt x="14305" y="10883"/>
                </a:cubicBezTo>
                <a:cubicBezTo>
                  <a:pt x="13925" y="10924"/>
                  <a:pt x="13551" y="10924"/>
                  <a:pt x="13244" y="10841"/>
                </a:cubicBezTo>
                <a:cubicBezTo>
                  <a:pt x="12936" y="10759"/>
                  <a:pt x="12695" y="10593"/>
                  <a:pt x="12393" y="10510"/>
                </a:cubicBezTo>
                <a:cubicBezTo>
                  <a:pt x="12091" y="10428"/>
                  <a:pt x="11729" y="10428"/>
                  <a:pt x="11301" y="10428"/>
                </a:cubicBezTo>
                <a:cubicBezTo>
                  <a:pt x="10872" y="10428"/>
                  <a:pt x="10378" y="10428"/>
                  <a:pt x="9979" y="10386"/>
                </a:cubicBezTo>
                <a:cubicBezTo>
                  <a:pt x="9581" y="10345"/>
                  <a:pt x="9280" y="10262"/>
                  <a:pt x="9038" y="10097"/>
                </a:cubicBezTo>
                <a:cubicBezTo>
                  <a:pt x="8797" y="9931"/>
                  <a:pt x="8616" y="9683"/>
                  <a:pt x="8405" y="9476"/>
                </a:cubicBezTo>
                <a:cubicBezTo>
                  <a:pt x="8194" y="9269"/>
                  <a:pt x="7952" y="9103"/>
                  <a:pt x="7626" y="9021"/>
                </a:cubicBezTo>
                <a:cubicBezTo>
                  <a:pt x="7301" y="8938"/>
                  <a:pt x="6890" y="8938"/>
                  <a:pt x="6552" y="8855"/>
                </a:cubicBezTo>
                <a:cubicBezTo>
                  <a:pt x="6215" y="8772"/>
                  <a:pt x="5949" y="8607"/>
                  <a:pt x="5653" y="8483"/>
                </a:cubicBezTo>
                <a:cubicBezTo>
                  <a:pt x="5358" y="8359"/>
                  <a:pt x="5032" y="8276"/>
                  <a:pt x="4658" y="8234"/>
                </a:cubicBezTo>
                <a:cubicBezTo>
                  <a:pt x="4284" y="8193"/>
                  <a:pt x="3861" y="8193"/>
                  <a:pt x="3499" y="8110"/>
                </a:cubicBezTo>
                <a:cubicBezTo>
                  <a:pt x="3137" y="8028"/>
                  <a:pt x="2836" y="7862"/>
                  <a:pt x="2552" y="7572"/>
                </a:cubicBezTo>
                <a:cubicBezTo>
                  <a:pt x="2269" y="7283"/>
                  <a:pt x="2003" y="6869"/>
                  <a:pt x="1750" y="6579"/>
                </a:cubicBezTo>
                <a:cubicBezTo>
                  <a:pt x="1496" y="6290"/>
                  <a:pt x="1255" y="6124"/>
                  <a:pt x="1074" y="6041"/>
                </a:cubicBezTo>
                <a:cubicBezTo>
                  <a:pt x="893" y="5959"/>
                  <a:pt x="772" y="5959"/>
                  <a:pt x="682" y="5959"/>
                </a:cubicBezTo>
                <a:cubicBezTo>
                  <a:pt x="591" y="5959"/>
                  <a:pt x="531" y="5959"/>
                  <a:pt x="477" y="6083"/>
                </a:cubicBezTo>
                <a:cubicBezTo>
                  <a:pt x="422" y="6207"/>
                  <a:pt x="374" y="6455"/>
                  <a:pt x="356" y="6993"/>
                </a:cubicBezTo>
                <a:cubicBezTo>
                  <a:pt x="338" y="7531"/>
                  <a:pt x="350" y="8359"/>
                  <a:pt x="344" y="9393"/>
                </a:cubicBezTo>
                <a:cubicBezTo>
                  <a:pt x="338" y="10428"/>
                  <a:pt x="314" y="11669"/>
                  <a:pt x="290" y="12497"/>
                </a:cubicBezTo>
                <a:cubicBezTo>
                  <a:pt x="265" y="13324"/>
                  <a:pt x="241" y="13738"/>
                  <a:pt x="229" y="14152"/>
                </a:cubicBezTo>
                <a:cubicBezTo>
                  <a:pt x="217" y="14566"/>
                  <a:pt x="217" y="14979"/>
                  <a:pt x="211" y="15393"/>
                </a:cubicBezTo>
                <a:cubicBezTo>
                  <a:pt x="205" y="15807"/>
                  <a:pt x="193" y="16221"/>
                  <a:pt x="211" y="16303"/>
                </a:cubicBezTo>
                <a:cubicBezTo>
                  <a:pt x="229" y="16386"/>
                  <a:pt x="278" y="16138"/>
                  <a:pt x="362" y="16014"/>
                </a:cubicBezTo>
                <a:cubicBezTo>
                  <a:pt x="446" y="15890"/>
                  <a:pt x="567" y="15890"/>
                  <a:pt x="778" y="15931"/>
                </a:cubicBezTo>
                <a:cubicBezTo>
                  <a:pt x="989" y="15972"/>
                  <a:pt x="1291" y="16055"/>
                  <a:pt x="1533" y="16014"/>
                </a:cubicBezTo>
                <a:cubicBezTo>
                  <a:pt x="1774" y="15972"/>
                  <a:pt x="1955" y="15807"/>
                  <a:pt x="2281" y="15724"/>
                </a:cubicBezTo>
                <a:cubicBezTo>
                  <a:pt x="2606" y="15641"/>
                  <a:pt x="3077" y="15641"/>
                  <a:pt x="3493" y="15683"/>
                </a:cubicBezTo>
                <a:cubicBezTo>
                  <a:pt x="3910" y="15724"/>
                  <a:pt x="4272" y="15807"/>
                  <a:pt x="4634" y="15848"/>
                </a:cubicBezTo>
                <a:cubicBezTo>
                  <a:pt x="4996" y="15890"/>
                  <a:pt x="5358" y="15890"/>
                  <a:pt x="5696" y="15931"/>
                </a:cubicBezTo>
                <a:cubicBezTo>
                  <a:pt x="6034" y="15972"/>
                  <a:pt x="6347" y="16055"/>
                  <a:pt x="6631" y="16055"/>
                </a:cubicBezTo>
                <a:cubicBezTo>
                  <a:pt x="6914" y="16055"/>
                  <a:pt x="7168" y="15972"/>
                  <a:pt x="7421" y="16014"/>
                </a:cubicBezTo>
                <a:cubicBezTo>
                  <a:pt x="7675" y="16055"/>
                  <a:pt x="7928" y="16221"/>
                  <a:pt x="8175" y="16345"/>
                </a:cubicBezTo>
                <a:cubicBezTo>
                  <a:pt x="8423" y="16469"/>
                  <a:pt x="8664" y="16552"/>
                  <a:pt x="9026" y="16593"/>
                </a:cubicBezTo>
                <a:cubicBezTo>
                  <a:pt x="9388" y="16634"/>
                  <a:pt x="9871" y="16634"/>
                  <a:pt x="10173" y="16634"/>
                </a:cubicBezTo>
                <a:cubicBezTo>
                  <a:pt x="10474" y="16634"/>
                  <a:pt x="10595" y="16634"/>
                  <a:pt x="10685" y="16552"/>
                </a:cubicBezTo>
                <a:cubicBezTo>
                  <a:pt x="10776" y="16469"/>
                  <a:pt x="10836" y="16303"/>
                  <a:pt x="10884" y="16386"/>
                </a:cubicBezTo>
                <a:cubicBezTo>
                  <a:pt x="10933" y="16469"/>
                  <a:pt x="10969" y="16800"/>
                  <a:pt x="10987" y="17172"/>
                </a:cubicBezTo>
                <a:cubicBezTo>
                  <a:pt x="11005" y="17545"/>
                  <a:pt x="11005" y="17959"/>
                  <a:pt x="10987" y="18331"/>
                </a:cubicBezTo>
                <a:cubicBezTo>
                  <a:pt x="10969" y="18703"/>
                  <a:pt x="10933" y="19034"/>
                  <a:pt x="10866" y="19448"/>
                </a:cubicBezTo>
                <a:cubicBezTo>
                  <a:pt x="10800" y="19862"/>
                  <a:pt x="10703" y="20359"/>
                  <a:pt x="10498" y="20648"/>
                </a:cubicBezTo>
                <a:cubicBezTo>
                  <a:pt x="10293" y="20938"/>
                  <a:pt x="9979" y="21021"/>
                  <a:pt x="9605" y="21062"/>
                </a:cubicBezTo>
                <a:cubicBezTo>
                  <a:pt x="9231" y="21103"/>
                  <a:pt x="8797" y="21103"/>
                  <a:pt x="8429" y="21186"/>
                </a:cubicBezTo>
                <a:cubicBezTo>
                  <a:pt x="8061" y="21269"/>
                  <a:pt x="7759" y="21434"/>
                  <a:pt x="7361" y="21517"/>
                </a:cubicBezTo>
                <a:cubicBezTo>
                  <a:pt x="6963" y="21600"/>
                  <a:pt x="6468" y="21600"/>
                  <a:pt x="6100" y="21476"/>
                </a:cubicBezTo>
                <a:cubicBezTo>
                  <a:pt x="5732" y="21352"/>
                  <a:pt x="5491" y="21103"/>
                  <a:pt x="5249" y="20897"/>
                </a:cubicBezTo>
                <a:cubicBezTo>
                  <a:pt x="5008" y="20690"/>
                  <a:pt x="4766" y="20524"/>
                  <a:pt x="4495" y="20400"/>
                </a:cubicBezTo>
                <a:cubicBezTo>
                  <a:pt x="4223" y="20276"/>
                  <a:pt x="3922" y="20193"/>
                  <a:pt x="3518" y="20152"/>
                </a:cubicBezTo>
                <a:cubicBezTo>
                  <a:pt x="3113" y="20110"/>
                  <a:pt x="2606" y="20110"/>
                  <a:pt x="2184" y="20152"/>
                </a:cubicBezTo>
                <a:cubicBezTo>
                  <a:pt x="1762" y="20193"/>
                  <a:pt x="1424" y="20276"/>
                  <a:pt x="1164" y="20317"/>
                </a:cubicBezTo>
                <a:cubicBezTo>
                  <a:pt x="905" y="20359"/>
                  <a:pt x="724" y="20359"/>
                  <a:pt x="603" y="20317"/>
                </a:cubicBezTo>
                <a:cubicBezTo>
                  <a:pt x="483" y="20276"/>
                  <a:pt x="422" y="20193"/>
                  <a:pt x="374" y="19986"/>
                </a:cubicBezTo>
                <a:cubicBezTo>
                  <a:pt x="326" y="19779"/>
                  <a:pt x="290" y="19448"/>
                  <a:pt x="296" y="19117"/>
                </a:cubicBezTo>
                <a:cubicBezTo>
                  <a:pt x="302" y="18786"/>
                  <a:pt x="350" y="18455"/>
                  <a:pt x="404" y="17669"/>
                </a:cubicBezTo>
                <a:cubicBezTo>
                  <a:pt x="459" y="16883"/>
                  <a:pt x="519" y="15641"/>
                  <a:pt x="537" y="14483"/>
                </a:cubicBezTo>
                <a:cubicBezTo>
                  <a:pt x="555" y="13324"/>
                  <a:pt x="531" y="12248"/>
                  <a:pt x="519" y="11503"/>
                </a:cubicBezTo>
                <a:cubicBezTo>
                  <a:pt x="507" y="10759"/>
                  <a:pt x="507" y="10345"/>
                  <a:pt x="525" y="9972"/>
                </a:cubicBezTo>
                <a:cubicBezTo>
                  <a:pt x="543" y="9600"/>
                  <a:pt x="579" y="9269"/>
                  <a:pt x="676" y="9062"/>
                </a:cubicBezTo>
                <a:cubicBezTo>
                  <a:pt x="772" y="8855"/>
                  <a:pt x="929" y="8772"/>
                  <a:pt x="1158" y="8607"/>
                </a:cubicBezTo>
                <a:cubicBezTo>
                  <a:pt x="1388" y="8441"/>
                  <a:pt x="1689" y="8193"/>
                  <a:pt x="1979" y="7986"/>
                </a:cubicBezTo>
                <a:cubicBezTo>
                  <a:pt x="2269" y="7779"/>
                  <a:pt x="2546" y="7614"/>
                  <a:pt x="2806" y="7490"/>
                </a:cubicBezTo>
                <a:cubicBezTo>
                  <a:pt x="3065" y="7366"/>
                  <a:pt x="3306" y="7283"/>
                  <a:pt x="3560" y="7159"/>
                </a:cubicBezTo>
                <a:cubicBezTo>
                  <a:pt x="3813" y="7034"/>
                  <a:pt x="4079" y="6869"/>
                  <a:pt x="4356" y="6662"/>
                </a:cubicBezTo>
                <a:cubicBezTo>
                  <a:pt x="4634" y="6455"/>
                  <a:pt x="4923" y="6207"/>
                  <a:pt x="5219" y="5959"/>
                </a:cubicBezTo>
                <a:cubicBezTo>
                  <a:pt x="5515" y="5710"/>
                  <a:pt x="5816" y="5462"/>
                  <a:pt x="6142" y="5255"/>
                </a:cubicBezTo>
                <a:cubicBezTo>
                  <a:pt x="6468" y="5048"/>
                  <a:pt x="6818" y="4883"/>
                  <a:pt x="7168" y="4841"/>
                </a:cubicBezTo>
                <a:cubicBezTo>
                  <a:pt x="7518" y="4800"/>
                  <a:pt x="7868" y="4883"/>
                  <a:pt x="8272" y="4924"/>
                </a:cubicBezTo>
                <a:cubicBezTo>
                  <a:pt x="8676" y="4966"/>
                  <a:pt x="9135" y="4966"/>
                  <a:pt x="9557" y="5007"/>
                </a:cubicBezTo>
                <a:cubicBezTo>
                  <a:pt x="9979" y="5048"/>
                  <a:pt x="10366" y="5131"/>
                  <a:pt x="10806" y="5172"/>
                </a:cubicBezTo>
                <a:cubicBezTo>
                  <a:pt x="11246" y="5214"/>
                  <a:pt x="11741" y="5214"/>
                  <a:pt x="12127" y="5255"/>
                </a:cubicBezTo>
                <a:cubicBezTo>
                  <a:pt x="12514" y="5297"/>
                  <a:pt x="12791" y="5379"/>
                  <a:pt x="13081" y="5586"/>
                </a:cubicBezTo>
                <a:cubicBezTo>
                  <a:pt x="13370" y="5793"/>
                  <a:pt x="13672" y="6124"/>
                  <a:pt x="14004" y="6290"/>
                </a:cubicBezTo>
                <a:cubicBezTo>
                  <a:pt x="14336" y="6455"/>
                  <a:pt x="14698" y="6455"/>
                  <a:pt x="15005" y="6455"/>
                </a:cubicBezTo>
                <a:cubicBezTo>
                  <a:pt x="15313" y="6455"/>
                  <a:pt x="15566" y="6455"/>
                  <a:pt x="15741" y="6497"/>
                </a:cubicBezTo>
                <a:cubicBezTo>
                  <a:pt x="15916" y="6538"/>
                  <a:pt x="16013" y="6621"/>
                  <a:pt x="16110" y="6703"/>
                </a:cubicBezTo>
              </a:path>
            </a:pathLst>
          </a:custGeom>
          <a:ln w="72286" cap="rnd">
            <a:solidFill>
              <a:srgbClr val="2C0977">
                <a:alpha val="41250"/>
              </a:srgbClr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73" name="Drawing"/>
          <p:cNvSpPr/>
          <p:nvPr/>
        </p:nvSpPr>
        <p:spPr>
          <a:xfrm>
            <a:off x="1658948" y="2121842"/>
            <a:ext cx="697412" cy="23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11" y="1543"/>
                  <a:pt x="1021" y="3086"/>
                  <a:pt x="1915" y="4629"/>
                </a:cubicBezTo>
                <a:cubicBezTo>
                  <a:pt x="2809" y="6171"/>
                  <a:pt x="4085" y="7714"/>
                  <a:pt x="5362" y="9257"/>
                </a:cubicBezTo>
                <a:cubicBezTo>
                  <a:pt x="6638" y="10800"/>
                  <a:pt x="7915" y="12343"/>
                  <a:pt x="9089" y="14657"/>
                </a:cubicBezTo>
                <a:cubicBezTo>
                  <a:pt x="10264" y="16971"/>
                  <a:pt x="11336" y="20057"/>
                  <a:pt x="12383" y="20829"/>
                </a:cubicBezTo>
                <a:cubicBezTo>
                  <a:pt x="13430" y="21600"/>
                  <a:pt x="14451" y="20057"/>
                  <a:pt x="15345" y="20057"/>
                </a:cubicBezTo>
                <a:cubicBezTo>
                  <a:pt x="16238" y="20057"/>
                  <a:pt x="17004" y="21600"/>
                  <a:pt x="17643" y="21600"/>
                </a:cubicBezTo>
                <a:cubicBezTo>
                  <a:pt x="18281" y="21600"/>
                  <a:pt x="18791" y="20057"/>
                  <a:pt x="19430" y="19286"/>
                </a:cubicBezTo>
                <a:cubicBezTo>
                  <a:pt x="20068" y="18514"/>
                  <a:pt x="20834" y="18514"/>
                  <a:pt x="21600" y="18514"/>
                </a:cubicBezTo>
              </a:path>
            </a:pathLst>
          </a:custGeom>
          <a:ln w="86711" cap="rnd">
            <a:solidFill>
              <a:srgbClr val="2C0977">
                <a:alpha val="41250"/>
              </a:srgbClr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277" name="Drawing"/>
          <p:cNvGrpSpPr/>
          <p:nvPr/>
        </p:nvGrpSpPr>
        <p:grpSpPr>
          <a:xfrm>
            <a:off x="10150898" y="5431366"/>
            <a:ext cx="530438" cy="338668"/>
            <a:chOff x="0" y="0"/>
            <a:chExt cx="530436" cy="338666"/>
          </a:xfrm>
        </p:grpSpPr>
        <p:sp>
          <p:nvSpPr>
            <p:cNvPr id="274" name="Line"/>
            <p:cNvSpPr/>
            <p:nvPr/>
          </p:nvSpPr>
          <p:spPr>
            <a:xfrm>
              <a:off x="529166" y="338666"/>
              <a:ext cx="1271" cy="1"/>
            </a:xfrm>
            <a:prstGeom prst="ellipse">
              <a:avLst/>
            </a:prstGeom>
            <a:noFill/>
            <a:ln w="88900" cap="rnd">
              <a:solidFill>
                <a:srgbClr val="2C097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Line"/>
            <p:cNvSpPr/>
            <p:nvPr/>
          </p:nvSpPr>
          <p:spPr>
            <a:xfrm>
              <a:off x="152400" y="71966"/>
              <a:ext cx="1271" cy="1"/>
            </a:xfrm>
            <a:prstGeom prst="ellipse">
              <a:avLst/>
            </a:prstGeom>
            <a:noFill/>
            <a:ln w="88900" cap="rnd">
              <a:solidFill>
                <a:srgbClr val="2C097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76" name="Line"/>
            <p:cNvSpPr/>
            <p:nvPr/>
          </p:nvSpPr>
          <p:spPr>
            <a:xfrm>
              <a:off x="0" y="0"/>
              <a:ext cx="1271" cy="1"/>
            </a:xfrm>
            <a:prstGeom prst="ellipse">
              <a:avLst/>
            </a:prstGeom>
            <a:noFill/>
            <a:ln w="88900" cap="rnd">
              <a:solidFill>
                <a:srgbClr val="2C097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85;p15"/>
          <p:cNvSpPr txBox="1">
            <a:spLocks noGrp="1"/>
          </p:cNvSpPr>
          <p:nvPr>
            <p:ph type="title" idx="4294967295"/>
          </p:nvPr>
        </p:nvSpPr>
        <p:spPr>
          <a:xfrm>
            <a:off x="1178150" y="519508"/>
            <a:ext cx="6787700" cy="921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r>
              <a:t>Das Ergebnis meiner Thesen</a:t>
            </a:r>
          </a:p>
        </p:txBody>
      </p:sp>
      <p:sp>
        <p:nvSpPr>
          <p:cNvPr id="280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890952" y="1247780"/>
            <a:ext cx="7604460" cy="2926257"/>
          </a:xfrm>
          <a:prstGeom prst="rect">
            <a:avLst/>
          </a:prstGeom>
        </p:spPr>
        <p:txBody>
          <a:bodyPr lIns="63500" tIns="63500" rIns="63500" bIns="63500">
            <a:normAutofit/>
          </a:bodyPr>
          <a:lstStyle/>
          <a:p>
            <a:pPr marL="330200" indent="0">
              <a:spcBef>
                <a:spcPts val="1500"/>
              </a:spcBef>
              <a:buClrTx/>
              <a:buSzPct val="101000"/>
              <a:buFontTx/>
              <a:buAutoNum type="arabicPeriod" startAt="4"/>
              <a:defRPr sz="1400" b="0">
                <a:solidFill>
                  <a:schemeClr val="accent3"/>
                </a:solidFill>
              </a:defRPr>
            </a:pPr>
            <a:r>
              <a:t>Viele</a:t>
            </a:r>
            <a:r>
              <a:rPr b="1"/>
              <a:t> </a:t>
            </a:r>
            <a:r>
              <a:t>Jugendliche führen eine sehr strenge Diät durch, um die unrealistischen Schönheitsideale zu erreichen, welche oft zu Essstörungen führen. </a:t>
            </a:r>
          </a:p>
          <a:p>
            <a:pPr marL="508000" indent="0">
              <a:spcBef>
                <a:spcPts val="1500"/>
              </a:spcBef>
              <a:buSzPts val="1300"/>
              <a:defRPr sz="1400" b="0">
                <a:solidFill>
                  <a:schemeClr val="accent3"/>
                </a:solidFill>
              </a:defRPr>
            </a:pPr>
            <a:r>
              <a:t>Theoretische Teil: </a:t>
            </a:r>
          </a:p>
          <a:p>
            <a:pPr marL="508000" indent="0">
              <a:spcBef>
                <a:spcPts val="1500"/>
              </a:spcBef>
              <a:buSzPts val="1300"/>
              <a:defRPr sz="1400" b="0">
                <a:solidFill>
                  <a:schemeClr val="accent3"/>
                </a:solidFill>
              </a:defRPr>
            </a:pPr>
            <a:r>
              <a:t>Alles fängt meistens mit eine starke Diät an </a:t>
            </a:r>
          </a:p>
          <a:p>
            <a:pPr marL="508000" indent="0">
              <a:spcBef>
                <a:spcPts val="1500"/>
              </a:spcBef>
              <a:buSzPts val="1300"/>
              <a:defRPr sz="1400" b="0">
                <a:solidFill>
                  <a:schemeClr val="accent3"/>
                </a:solidFill>
              </a:defRPr>
            </a:pPr>
            <a:r>
              <a:t>Endet mit einer Krankheit, welche tödlich sein kann </a:t>
            </a:r>
          </a:p>
        </p:txBody>
      </p:sp>
      <p:sp>
        <p:nvSpPr>
          <p:cNvPr id="281" name="Google Shape;88;p15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82" name="Approved"/>
          <p:cNvSpPr/>
          <p:nvPr/>
        </p:nvSpPr>
        <p:spPr>
          <a:xfrm>
            <a:off x="7808133" y="137254"/>
            <a:ext cx="1037863" cy="1037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283" name="IMG_A9382C87AD95-1.jpeg" descr="IMG_A9382C87AD95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4548" y="1828644"/>
            <a:ext cx="2446195" cy="258318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grpSp>
        <p:nvGrpSpPr>
          <p:cNvPr id="291" name="Drawing"/>
          <p:cNvGrpSpPr/>
          <p:nvPr/>
        </p:nvGrpSpPr>
        <p:grpSpPr>
          <a:xfrm>
            <a:off x="5831416" y="2607854"/>
            <a:ext cx="1970618" cy="593252"/>
            <a:chOff x="0" y="0"/>
            <a:chExt cx="1970616" cy="593251"/>
          </a:xfrm>
        </p:grpSpPr>
        <p:sp>
          <p:nvSpPr>
            <p:cNvPr id="284" name="Line"/>
            <p:cNvSpPr/>
            <p:nvPr/>
          </p:nvSpPr>
          <p:spPr>
            <a:xfrm>
              <a:off x="0" y="0"/>
              <a:ext cx="1826684" cy="1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3" extrusionOk="0">
                  <a:moveTo>
                    <a:pt x="0" y="12713"/>
                  </a:moveTo>
                  <a:cubicBezTo>
                    <a:pt x="150" y="11273"/>
                    <a:pt x="300" y="9833"/>
                    <a:pt x="463" y="11273"/>
                  </a:cubicBezTo>
                  <a:cubicBezTo>
                    <a:pt x="626" y="12713"/>
                    <a:pt x="801" y="17033"/>
                    <a:pt x="1039" y="19193"/>
                  </a:cubicBezTo>
                  <a:cubicBezTo>
                    <a:pt x="1276" y="21353"/>
                    <a:pt x="1577" y="21353"/>
                    <a:pt x="1877" y="21353"/>
                  </a:cubicBezTo>
                  <a:cubicBezTo>
                    <a:pt x="2178" y="21353"/>
                    <a:pt x="2478" y="21353"/>
                    <a:pt x="2745" y="21353"/>
                  </a:cubicBezTo>
                  <a:cubicBezTo>
                    <a:pt x="3012" y="21353"/>
                    <a:pt x="3245" y="21353"/>
                    <a:pt x="3446" y="20633"/>
                  </a:cubicBezTo>
                  <a:cubicBezTo>
                    <a:pt x="3646" y="19913"/>
                    <a:pt x="3813" y="18473"/>
                    <a:pt x="3992" y="17033"/>
                  </a:cubicBezTo>
                  <a:cubicBezTo>
                    <a:pt x="4171" y="15593"/>
                    <a:pt x="4363" y="14153"/>
                    <a:pt x="4543" y="12713"/>
                  </a:cubicBezTo>
                  <a:cubicBezTo>
                    <a:pt x="4722" y="11273"/>
                    <a:pt x="4889" y="9833"/>
                    <a:pt x="5077" y="9833"/>
                  </a:cubicBezTo>
                  <a:cubicBezTo>
                    <a:pt x="5264" y="9833"/>
                    <a:pt x="5473" y="11273"/>
                    <a:pt x="5661" y="11273"/>
                  </a:cubicBezTo>
                  <a:cubicBezTo>
                    <a:pt x="5848" y="11273"/>
                    <a:pt x="6015" y="9833"/>
                    <a:pt x="6182" y="7673"/>
                  </a:cubicBezTo>
                  <a:cubicBezTo>
                    <a:pt x="6349" y="5513"/>
                    <a:pt x="6516" y="2633"/>
                    <a:pt x="6783" y="1193"/>
                  </a:cubicBezTo>
                  <a:cubicBezTo>
                    <a:pt x="7050" y="-247"/>
                    <a:pt x="7417" y="-247"/>
                    <a:pt x="7717" y="473"/>
                  </a:cubicBezTo>
                  <a:cubicBezTo>
                    <a:pt x="8018" y="1193"/>
                    <a:pt x="8251" y="2633"/>
                    <a:pt x="8476" y="4073"/>
                  </a:cubicBezTo>
                  <a:cubicBezTo>
                    <a:pt x="8702" y="5513"/>
                    <a:pt x="8919" y="6953"/>
                    <a:pt x="9169" y="7673"/>
                  </a:cubicBezTo>
                  <a:cubicBezTo>
                    <a:pt x="9419" y="8393"/>
                    <a:pt x="9703" y="8393"/>
                    <a:pt x="9928" y="9113"/>
                  </a:cubicBezTo>
                  <a:cubicBezTo>
                    <a:pt x="10153" y="9833"/>
                    <a:pt x="10320" y="11273"/>
                    <a:pt x="10487" y="12713"/>
                  </a:cubicBezTo>
                  <a:cubicBezTo>
                    <a:pt x="10654" y="14153"/>
                    <a:pt x="10821" y="15593"/>
                    <a:pt x="11079" y="16313"/>
                  </a:cubicBezTo>
                  <a:cubicBezTo>
                    <a:pt x="11338" y="17033"/>
                    <a:pt x="11689" y="17033"/>
                    <a:pt x="12035" y="17033"/>
                  </a:cubicBezTo>
                  <a:cubicBezTo>
                    <a:pt x="12381" y="17033"/>
                    <a:pt x="12723" y="17033"/>
                    <a:pt x="13065" y="17033"/>
                  </a:cubicBezTo>
                  <a:cubicBezTo>
                    <a:pt x="13407" y="17033"/>
                    <a:pt x="13749" y="17033"/>
                    <a:pt x="14104" y="17033"/>
                  </a:cubicBezTo>
                  <a:cubicBezTo>
                    <a:pt x="14458" y="17033"/>
                    <a:pt x="14825" y="17033"/>
                    <a:pt x="15126" y="17753"/>
                  </a:cubicBezTo>
                  <a:cubicBezTo>
                    <a:pt x="15426" y="18473"/>
                    <a:pt x="15660" y="19913"/>
                    <a:pt x="15860" y="19913"/>
                  </a:cubicBezTo>
                  <a:cubicBezTo>
                    <a:pt x="16060" y="19913"/>
                    <a:pt x="16227" y="18473"/>
                    <a:pt x="16457" y="17753"/>
                  </a:cubicBezTo>
                  <a:cubicBezTo>
                    <a:pt x="16686" y="17033"/>
                    <a:pt x="16978" y="17033"/>
                    <a:pt x="17207" y="16313"/>
                  </a:cubicBezTo>
                  <a:cubicBezTo>
                    <a:pt x="17437" y="15593"/>
                    <a:pt x="17604" y="14153"/>
                    <a:pt x="17812" y="12713"/>
                  </a:cubicBezTo>
                  <a:cubicBezTo>
                    <a:pt x="18021" y="11273"/>
                    <a:pt x="18271" y="9833"/>
                    <a:pt x="18505" y="8393"/>
                  </a:cubicBezTo>
                  <a:cubicBezTo>
                    <a:pt x="18738" y="6953"/>
                    <a:pt x="18955" y="5513"/>
                    <a:pt x="19201" y="4793"/>
                  </a:cubicBezTo>
                  <a:cubicBezTo>
                    <a:pt x="19448" y="4073"/>
                    <a:pt x="19723" y="4073"/>
                    <a:pt x="20019" y="4073"/>
                  </a:cubicBezTo>
                  <a:cubicBezTo>
                    <a:pt x="20315" y="4073"/>
                    <a:pt x="20632" y="4073"/>
                    <a:pt x="20874" y="6233"/>
                  </a:cubicBezTo>
                  <a:cubicBezTo>
                    <a:pt x="21116" y="8393"/>
                    <a:pt x="21283" y="12713"/>
                    <a:pt x="21391" y="14873"/>
                  </a:cubicBezTo>
                  <a:cubicBezTo>
                    <a:pt x="21500" y="17033"/>
                    <a:pt x="21550" y="17033"/>
                    <a:pt x="21600" y="17033"/>
                  </a:cubicBezTo>
                </a:path>
              </a:pathLst>
            </a:custGeom>
            <a:noFill/>
            <a:ln w="63500" cap="rnd">
              <a:solidFill>
                <a:srgbClr val="4E7A2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Line"/>
            <p:cNvSpPr/>
            <p:nvPr/>
          </p:nvSpPr>
          <p:spPr>
            <a:xfrm>
              <a:off x="861483" y="80400"/>
              <a:ext cx="577851" cy="10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0" extrusionOk="0">
                  <a:moveTo>
                    <a:pt x="0" y="21420"/>
                  </a:moveTo>
                  <a:cubicBezTo>
                    <a:pt x="791" y="18540"/>
                    <a:pt x="1582" y="15660"/>
                    <a:pt x="2519" y="14220"/>
                  </a:cubicBezTo>
                  <a:cubicBezTo>
                    <a:pt x="3455" y="12780"/>
                    <a:pt x="4536" y="12780"/>
                    <a:pt x="5420" y="12060"/>
                  </a:cubicBezTo>
                  <a:cubicBezTo>
                    <a:pt x="6303" y="11340"/>
                    <a:pt x="6989" y="9900"/>
                    <a:pt x="7846" y="9180"/>
                  </a:cubicBezTo>
                  <a:cubicBezTo>
                    <a:pt x="8703" y="8460"/>
                    <a:pt x="9732" y="8460"/>
                    <a:pt x="10800" y="8460"/>
                  </a:cubicBezTo>
                  <a:cubicBezTo>
                    <a:pt x="11868" y="8460"/>
                    <a:pt x="12976" y="8460"/>
                    <a:pt x="13833" y="7740"/>
                  </a:cubicBezTo>
                  <a:cubicBezTo>
                    <a:pt x="14690" y="7020"/>
                    <a:pt x="15297" y="5580"/>
                    <a:pt x="15864" y="4140"/>
                  </a:cubicBezTo>
                  <a:cubicBezTo>
                    <a:pt x="16431" y="2700"/>
                    <a:pt x="16958" y="1260"/>
                    <a:pt x="17552" y="540"/>
                  </a:cubicBezTo>
                  <a:cubicBezTo>
                    <a:pt x="18145" y="-180"/>
                    <a:pt x="18804" y="-180"/>
                    <a:pt x="19490" y="540"/>
                  </a:cubicBezTo>
                  <a:cubicBezTo>
                    <a:pt x="20176" y="1260"/>
                    <a:pt x="20888" y="2700"/>
                    <a:pt x="21600" y="4140"/>
                  </a:cubicBezTo>
                </a:path>
              </a:pathLst>
            </a:custGeom>
            <a:noFill/>
            <a:ln w="63500" cap="rnd">
              <a:solidFill>
                <a:srgbClr val="4E7A2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Line"/>
            <p:cNvSpPr/>
            <p:nvPr/>
          </p:nvSpPr>
          <p:spPr>
            <a:xfrm>
              <a:off x="1460500" y="169212"/>
              <a:ext cx="510117" cy="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48" y="3927"/>
                    <a:pt x="896" y="7855"/>
                    <a:pt x="1509" y="10800"/>
                  </a:cubicBezTo>
                  <a:cubicBezTo>
                    <a:pt x="2121" y="13746"/>
                    <a:pt x="2898" y="15709"/>
                    <a:pt x="3660" y="17673"/>
                  </a:cubicBezTo>
                  <a:cubicBezTo>
                    <a:pt x="4422" y="19636"/>
                    <a:pt x="5168" y="21600"/>
                    <a:pt x="6035" y="21600"/>
                  </a:cubicBezTo>
                  <a:cubicBezTo>
                    <a:pt x="6901" y="21600"/>
                    <a:pt x="7887" y="19636"/>
                    <a:pt x="8754" y="17673"/>
                  </a:cubicBezTo>
                  <a:cubicBezTo>
                    <a:pt x="9620" y="15709"/>
                    <a:pt x="10367" y="13746"/>
                    <a:pt x="11368" y="12764"/>
                  </a:cubicBezTo>
                  <a:cubicBezTo>
                    <a:pt x="12368" y="11782"/>
                    <a:pt x="13623" y="11782"/>
                    <a:pt x="14773" y="11782"/>
                  </a:cubicBezTo>
                  <a:cubicBezTo>
                    <a:pt x="15924" y="11782"/>
                    <a:pt x="16969" y="11782"/>
                    <a:pt x="17806" y="9818"/>
                  </a:cubicBezTo>
                  <a:cubicBezTo>
                    <a:pt x="18642" y="7855"/>
                    <a:pt x="19270" y="3927"/>
                    <a:pt x="19867" y="2946"/>
                  </a:cubicBezTo>
                  <a:cubicBezTo>
                    <a:pt x="20465" y="1964"/>
                    <a:pt x="21032" y="3927"/>
                    <a:pt x="21600" y="5891"/>
                  </a:cubicBezTo>
                </a:path>
              </a:pathLst>
            </a:custGeom>
            <a:noFill/>
            <a:ln w="63500" cap="rnd">
              <a:solidFill>
                <a:srgbClr val="4E7A2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Line"/>
            <p:cNvSpPr/>
            <p:nvPr/>
          </p:nvSpPr>
          <p:spPr>
            <a:xfrm>
              <a:off x="21166" y="241299"/>
              <a:ext cx="1674284" cy="12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5" extrusionOk="0">
                  <a:moveTo>
                    <a:pt x="0" y="20268"/>
                  </a:moveTo>
                  <a:cubicBezTo>
                    <a:pt x="137" y="20268"/>
                    <a:pt x="273" y="20268"/>
                    <a:pt x="537" y="20268"/>
                  </a:cubicBezTo>
                  <a:cubicBezTo>
                    <a:pt x="801" y="20268"/>
                    <a:pt x="1192" y="20268"/>
                    <a:pt x="1552" y="20268"/>
                  </a:cubicBezTo>
                  <a:cubicBezTo>
                    <a:pt x="1912" y="20268"/>
                    <a:pt x="2239" y="20268"/>
                    <a:pt x="2553" y="19700"/>
                  </a:cubicBezTo>
                  <a:cubicBezTo>
                    <a:pt x="2867" y="19131"/>
                    <a:pt x="3168" y="17994"/>
                    <a:pt x="3509" y="17426"/>
                  </a:cubicBezTo>
                  <a:cubicBezTo>
                    <a:pt x="3850" y="16858"/>
                    <a:pt x="4233" y="16858"/>
                    <a:pt x="4610" y="16858"/>
                  </a:cubicBezTo>
                  <a:cubicBezTo>
                    <a:pt x="4988" y="16858"/>
                    <a:pt x="5361" y="16858"/>
                    <a:pt x="5671" y="16289"/>
                  </a:cubicBezTo>
                  <a:cubicBezTo>
                    <a:pt x="5980" y="15721"/>
                    <a:pt x="6226" y="14584"/>
                    <a:pt x="6449" y="13447"/>
                  </a:cubicBezTo>
                  <a:cubicBezTo>
                    <a:pt x="6672" y="12310"/>
                    <a:pt x="6872" y="11173"/>
                    <a:pt x="7136" y="10605"/>
                  </a:cubicBezTo>
                  <a:cubicBezTo>
                    <a:pt x="7400" y="10037"/>
                    <a:pt x="7728" y="10037"/>
                    <a:pt x="8033" y="9468"/>
                  </a:cubicBezTo>
                  <a:cubicBezTo>
                    <a:pt x="8338" y="8900"/>
                    <a:pt x="8620" y="7763"/>
                    <a:pt x="8902" y="7194"/>
                  </a:cubicBezTo>
                  <a:cubicBezTo>
                    <a:pt x="9184" y="6626"/>
                    <a:pt x="9466" y="6626"/>
                    <a:pt x="9721" y="7194"/>
                  </a:cubicBezTo>
                  <a:cubicBezTo>
                    <a:pt x="9976" y="7763"/>
                    <a:pt x="10204" y="8900"/>
                    <a:pt x="10431" y="8900"/>
                  </a:cubicBezTo>
                  <a:cubicBezTo>
                    <a:pt x="10659" y="8900"/>
                    <a:pt x="10886" y="7763"/>
                    <a:pt x="11114" y="6626"/>
                  </a:cubicBezTo>
                  <a:cubicBezTo>
                    <a:pt x="11342" y="5489"/>
                    <a:pt x="11569" y="4352"/>
                    <a:pt x="11783" y="4352"/>
                  </a:cubicBezTo>
                  <a:cubicBezTo>
                    <a:pt x="11997" y="4352"/>
                    <a:pt x="12197" y="5489"/>
                    <a:pt x="12388" y="4921"/>
                  </a:cubicBezTo>
                  <a:cubicBezTo>
                    <a:pt x="12580" y="4352"/>
                    <a:pt x="12762" y="2079"/>
                    <a:pt x="13035" y="942"/>
                  </a:cubicBezTo>
                  <a:cubicBezTo>
                    <a:pt x="13308" y="-195"/>
                    <a:pt x="13672" y="-195"/>
                    <a:pt x="13945" y="373"/>
                  </a:cubicBezTo>
                  <a:cubicBezTo>
                    <a:pt x="14218" y="942"/>
                    <a:pt x="14400" y="2079"/>
                    <a:pt x="14596" y="3784"/>
                  </a:cubicBezTo>
                  <a:cubicBezTo>
                    <a:pt x="14791" y="5489"/>
                    <a:pt x="15001" y="7763"/>
                    <a:pt x="15242" y="8900"/>
                  </a:cubicBezTo>
                  <a:cubicBezTo>
                    <a:pt x="15483" y="10037"/>
                    <a:pt x="15756" y="10037"/>
                    <a:pt x="15984" y="11173"/>
                  </a:cubicBezTo>
                  <a:cubicBezTo>
                    <a:pt x="16211" y="12310"/>
                    <a:pt x="16393" y="14584"/>
                    <a:pt x="16585" y="16858"/>
                  </a:cubicBezTo>
                  <a:cubicBezTo>
                    <a:pt x="16776" y="19131"/>
                    <a:pt x="16976" y="21405"/>
                    <a:pt x="17167" y="20837"/>
                  </a:cubicBezTo>
                  <a:cubicBezTo>
                    <a:pt x="17358" y="20268"/>
                    <a:pt x="17540" y="16858"/>
                    <a:pt x="17795" y="15152"/>
                  </a:cubicBezTo>
                  <a:cubicBezTo>
                    <a:pt x="18050" y="13447"/>
                    <a:pt x="18378" y="13447"/>
                    <a:pt x="18728" y="13447"/>
                  </a:cubicBezTo>
                  <a:cubicBezTo>
                    <a:pt x="19079" y="13447"/>
                    <a:pt x="19452" y="13447"/>
                    <a:pt x="19775" y="12879"/>
                  </a:cubicBezTo>
                  <a:cubicBezTo>
                    <a:pt x="20098" y="12310"/>
                    <a:pt x="20371" y="11173"/>
                    <a:pt x="20608" y="10037"/>
                  </a:cubicBezTo>
                  <a:cubicBezTo>
                    <a:pt x="20845" y="8900"/>
                    <a:pt x="21045" y="7763"/>
                    <a:pt x="21204" y="7763"/>
                  </a:cubicBezTo>
                  <a:cubicBezTo>
                    <a:pt x="21363" y="7763"/>
                    <a:pt x="21482" y="8900"/>
                    <a:pt x="21600" y="10037"/>
                  </a:cubicBezTo>
                </a:path>
              </a:pathLst>
            </a:custGeom>
            <a:noFill/>
            <a:ln w="63500" cap="rnd">
              <a:solidFill>
                <a:srgbClr val="4E7A2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88" name="Line"/>
            <p:cNvSpPr/>
            <p:nvPr/>
          </p:nvSpPr>
          <p:spPr>
            <a:xfrm>
              <a:off x="429683" y="328926"/>
              <a:ext cx="859367" cy="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4" extrusionOk="0">
                  <a:moveTo>
                    <a:pt x="0" y="21034"/>
                  </a:moveTo>
                  <a:cubicBezTo>
                    <a:pt x="213" y="16405"/>
                    <a:pt x="426" y="11777"/>
                    <a:pt x="709" y="10234"/>
                  </a:cubicBezTo>
                  <a:cubicBezTo>
                    <a:pt x="993" y="8691"/>
                    <a:pt x="1348" y="10234"/>
                    <a:pt x="1800" y="11777"/>
                  </a:cubicBezTo>
                  <a:cubicBezTo>
                    <a:pt x="2252" y="13320"/>
                    <a:pt x="2802" y="14862"/>
                    <a:pt x="3334" y="16405"/>
                  </a:cubicBezTo>
                  <a:cubicBezTo>
                    <a:pt x="3866" y="17948"/>
                    <a:pt x="4380" y="19491"/>
                    <a:pt x="4983" y="20263"/>
                  </a:cubicBezTo>
                  <a:cubicBezTo>
                    <a:pt x="5586" y="21034"/>
                    <a:pt x="6278" y="21034"/>
                    <a:pt x="6872" y="20263"/>
                  </a:cubicBezTo>
                  <a:cubicBezTo>
                    <a:pt x="7466" y="19491"/>
                    <a:pt x="7963" y="17948"/>
                    <a:pt x="8583" y="17177"/>
                  </a:cubicBezTo>
                  <a:cubicBezTo>
                    <a:pt x="9204" y="16405"/>
                    <a:pt x="9949" y="16405"/>
                    <a:pt x="10694" y="16405"/>
                  </a:cubicBezTo>
                  <a:cubicBezTo>
                    <a:pt x="11438" y="16405"/>
                    <a:pt x="12183" y="16405"/>
                    <a:pt x="12928" y="16405"/>
                  </a:cubicBezTo>
                  <a:cubicBezTo>
                    <a:pt x="13673" y="16405"/>
                    <a:pt x="14418" y="16405"/>
                    <a:pt x="15189" y="16405"/>
                  </a:cubicBezTo>
                  <a:cubicBezTo>
                    <a:pt x="15961" y="16405"/>
                    <a:pt x="16759" y="16405"/>
                    <a:pt x="17379" y="14863"/>
                  </a:cubicBezTo>
                  <a:cubicBezTo>
                    <a:pt x="18000" y="13320"/>
                    <a:pt x="18443" y="10234"/>
                    <a:pt x="18842" y="7148"/>
                  </a:cubicBezTo>
                  <a:cubicBezTo>
                    <a:pt x="19241" y="4063"/>
                    <a:pt x="19596" y="977"/>
                    <a:pt x="19951" y="205"/>
                  </a:cubicBezTo>
                  <a:cubicBezTo>
                    <a:pt x="20305" y="-566"/>
                    <a:pt x="20660" y="977"/>
                    <a:pt x="20935" y="2520"/>
                  </a:cubicBezTo>
                  <a:cubicBezTo>
                    <a:pt x="21210" y="4063"/>
                    <a:pt x="21405" y="5606"/>
                    <a:pt x="21600" y="7148"/>
                  </a:cubicBezTo>
                </a:path>
              </a:pathLst>
            </a:custGeom>
            <a:noFill/>
            <a:ln w="63500" cap="rnd">
              <a:solidFill>
                <a:srgbClr val="4E7A2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89" name="Line"/>
            <p:cNvSpPr/>
            <p:nvPr/>
          </p:nvSpPr>
          <p:spPr>
            <a:xfrm>
              <a:off x="14816" y="493150"/>
              <a:ext cx="1951568" cy="1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9" extrusionOk="0">
                  <a:moveTo>
                    <a:pt x="0" y="11900"/>
                  </a:moveTo>
                  <a:cubicBezTo>
                    <a:pt x="234" y="13500"/>
                    <a:pt x="469" y="15100"/>
                    <a:pt x="707" y="15500"/>
                  </a:cubicBezTo>
                  <a:cubicBezTo>
                    <a:pt x="945" y="15900"/>
                    <a:pt x="1187" y="15100"/>
                    <a:pt x="1406" y="15900"/>
                  </a:cubicBezTo>
                  <a:cubicBezTo>
                    <a:pt x="1624" y="16700"/>
                    <a:pt x="1820" y="19100"/>
                    <a:pt x="2050" y="20300"/>
                  </a:cubicBezTo>
                  <a:cubicBezTo>
                    <a:pt x="2280" y="21500"/>
                    <a:pt x="2546" y="21500"/>
                    <a:pt x="2784" y="21100"/>
                  </a:cubicBezTo>
                  <a:cubicBezTo>
                    <a:pt x="3022" y="20700"/>
                    <a:pt x="3233" y="19900"/>
                    <a:pt x="3475" y="18700"/>
                  </a:cubicBezTo>
                  <a:cubicBezTo>
                    <a:pt x="3717" y="17500"/>
                    <a:pt x="3990" y="15900"/>
                    <a:pt x="4205" y="14300"/>
                  </a:cubicBezTo>
                  <a:cubicBezTo>
                    <a:pt x="4420" y="12700"/>
                    <a:pt x="4576" y="11100"/>
                    <a:pt x="4760" y="9900"/>
                  </a:cubicBezTo>
                  <a:cubicBezTo>
                    <a:pt x="4943" y="8700"/>
                    <a:pt x="5154" y="7900"/>
                    <a:pt x="5423" y="7500"/>
                  </a:cubicBezTo>
                  <a:cubicBezTo>
                    <a:pt x="5693" y="7100"/>
                    <a:pt x="6021" y="7100"/>
                    <a:pt x="6290" y="7500"/>
                  </a:cubicBezTo>
                  <a:cubicBezTo>
                    <a:pt x="6560" y="7900"/>
                    <a:pt x="6771" y="8700"/>
                    <a:pt x="6974" y="9500"/>
                  </a:cubicBezTo>
                  <a:cubicBezTo>
                    <a:pt x="7177" y="10300"/>
                    <a:pt x="7372" y="11100"/>
                    <a:pt x="7637" y="11500"/>
                  </a:cubicBezTo>
                  <a:cubicBezTo>
                    <a:pt x="7903" y="11900"/>
                    <a:pt x="8239" y="11900"/>
                    <a:pt x="8586" y="11900"/>
                  </a:cubicBezTo>
                  <a:cubicBezTo>
                    <a:pt x="8934" y="11900"/>
                    <a:pt x="9293" y="11900"/>
                    <a:pt x="9554" y="11500"/>
                  </a:cubicBezTo>
                  <a:cubicBezTo>
                    <a:pt x="9816" y="11100"/>
                    <a:pt x="9980" y="10300"/>
                    <a:pt x="10238" y="9900"/>
                  </a:cubicBezTo>
                  <a:cubicBezTo>
                    <a:pt x="10495" y="9500"/>
                    <a:pt x="10847" y="9500"/>
                    <a:pt x="11101" y="9100"/>
                  </a:cubicBezTo>
                  <a:cubicBezTo>
                    <a:pt x="11354" y="8700"/>
                    <a:pt x="11511" y="7900"/>
                    <a:pt x="11667" y="7100"/>
                  </a:cubicBezTo>
                  <a:cubicBezTo>
                    <a:pt x="11823" y="6300"/>
                    <a:pt x="11979" y="5500"/>
                    <a:pt x="12151" y="4700"/>
                  </a:cubicBezTo>
                  <a:cubicBezTo>
                    <a:pt x="12323" y="3900"/>
                    <a:pt x="12510" y="3100"/>
                    <a:pt x="12682" y="3100"/>
                  </a:cubicBezTo>
                  <a:cubicBezTo>
                    <a:pt x="12854" y="3100"/>
                    <a:pt x="13010" y="3900"/>
                    <a:pt x="13197" y="3900"/>
                  </a:cubicBezTo>
                  <a:cubicBezTo>
                    <a:pt x="13385" y="3900"/>
                    <a:pt x="13603" y="3100"/>
                    <a:pt x="13799" y="3100"/>
                  </a:cubicBezTo>
                  <a:cubicBezTo>
                    <a:pt x="13994" y="3100"/>
                    <a:pt x="14166" y="3900"/>
                    <a:pt x="14349" y="3900"/>
                  </a:cubicBezTo>
                  <a:cubicBezTo>
                    <a:pt x="14533" y="3900"/>
                    <a:pt x="14728" y="3100"/>
                    <a:pt x="14927" y="2700"/>
                  </a:cubicBezTo>
                  <a:cubicBezTo>
                    <a:pt x="15126" y="2300"/>
                    <a:pt x="15329" y="2300"/>
                    <a:pt x="15528" y="1900"/>
                  </a:cubicBezTo>
                  <a:cubicBezTo>
                    <a:pt x="15728" y="1500"/>
                    <a:pt x="15923" y="700"/>
                    <a:pt x="16157" y="300"/>
                  </a:cubicBezTo>
                  <a:cubicBezTo>
                    <a:pt x="16391" y="-100"/>
                    <a:pt x="16665" y="-100"/>
                    <a:pt x="16911" y="300"/>
                  </a:cubicBezTo>
                  <a:cubicBezTo>
                    <a:pt x="17157" y="700"/>
                    <a:pt x="17375" y="1500"/>
                    <a:pt x="17649" y="1900"/>
                  </a:cubicBezTo>
                  <a:cubicBezTo>
                    <a:pt x="17922" y="2300"/>
                    <a:pt x="18250" y="2300"/>
                    <a:pt x="18511" y="2700"/>
                  </a:cubicBezTo>
                  <a:cubicBezTo>
                    <a:pt x="18773" y="3100"/>
                    <a:pt x="18968" y="3900"/>
                    <a:pt x="19195" y="4700"/>
                  </a:cubicBezTo>
                  <a:cubicBezTo>
                    <a:pt x="19421" y="5500"/>
                    <a:pt x="19679" y="6300"/>
                    <a:pt x="19948" y="6700"/>
                  </a:cubicBezTo>
                  <a:cubicBezTo>
                    <a:pt x="20218" y="7100"/>
                    <a:pt x="20499" y="7100"/>
                    <a:pt x="20776" y="7100"/>
                  </a:cubicBezTo>
                  <a:cubicBezTo>
                    <a:pt x="21053" y="7100"/>
                    <a:pt x="21327" y="7100"/>
                    <a:pt x="21600" y="7100"/>
                  </a:cubicBezTo>
                </a:path>
              </a:pathLst>
            </a:custGeom>
            <a:noFill/>
            <a:ln w="63500" cap="rnd">
              <a:solidFill>
                <a:srgbClr val="4E7A2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0" name="Line"/>
            <p:cNvSpPr/>
            <p:nvPr/>
          </p:nvSpPr>
          <p:spPr>
            <a:xfrm>
              <a:off x="6350" y="569350"/>
              <a:ext cx="1722967" cy="23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extrusionOk="0">
                  <a:moveTo>
                    <a:pt x="0" y="15168"/>
                  </a:moveTo>
                  <a:cubicBezTo>
                    <a:pt x="133" y="16439"/>
                    <a:pt x="265" y="17709"/>
                    <a:pt x="407" y="18980"/>
                  </a:cubicBezTo>
                  <a:cubicBezTo>
                    <a:pt x="548" y="20250"/>
                    <a:pt x="699" y="21521"/>
                    <a:pt x="862" y="21521"/>
                  </a:cubicBezTo>
                  <a:cubicBezTo>
                    <a:pt x="1026" y="21521"/>
                    <a:pt x="1203" y="20250"/>
                    <a:pt x="1393" y="19297"/>
                  </a:cubicBezTo>
                  <a:cubicBezTo>
                    <a:pt x="1583" y="18345"/>
                    <a:pt x="1787" y="17709"/>
                    <a:pt x="1977" y="17709"/>
                  </a:cubicBezTo>
                  <a:cubicBezTo>
                    <a:pt x="2167" y="17709"/>
                    <a:pt x="2344" y="18345"/>
                    <a:pt x="2570" y="18662"/>
                  </a:cubicBezTo>
                  <a:cubicBezTo>
                    <a:pt x="2795" y="18980"/>
                    <a:pt x="3069" y="18980"/>
                    <a:pt x="3304" y="18345"/>
                  </a:cubicBezTo>
                  <a:cubicBezTo>
                    <a:pt x="3538" y="17709"/>
                    <a:pt x="3733" y="16439"/>
                    <a:pt x="3941" y="15486"/>
                  </a:cubicBezTo>
                  <a:cubicBezTo>
                    <a:pt x="4148" y="14533"/>
                    <a:pt x="4370" y="13898"/>
                    <a:pt x="4569" y="13898"/>
                  </a:cubicBezTo>
                  <a:cubicBezTo>
                    <a:pt x="4768" y="13898"/>
                    <a:pt x="4944" y="14533"/>
                    <a:pt x="5143" y="14533"/>
                  </a:cubicBezTo>
                  <a:cubicBezTo>
                    <a:pt x="5343" y="14533"/>
                    <a:pt x="5564" y="13898"/>
                    <a:pt x="5807" y="13262"/>
                  </a:cubicBezTo>
                  <a:cubicBezTo>
                    <a:pt x="6050" y="12627"/>
                    <a:pt x="6315" y="11992"/>
                    <a:pt x="6585" y="11992"/>
                  </a:cubicBezTo>
                  <a:cubicBezTo>
                    <a:pt x="6855" y="11992"/>
                    <a:pt x="7129" y="12627"/>
                    <a:pt x="7377" y="12945"/>
                  </a:cubicBezTo>
                  <a:cubicBezTo>
                    <a:pt x="7625" y="13262"/>
                    <a:pt x="7846" y="13262"/>
                    <a:pt x="8093" y="12945"/>
                  </a:cubicBezTo>
                  <a:cubicBezTo>
                    <a:pt x="8341" y="12627"/>
                    <a:pt x="8615" y="11992"/>
                    <a:pt x="8845" y="11356"/>
                  </a:cubicBezTo>
                  <a:cubicBezTo>
                    <a:pt x="9075" y="10721"/>
                    <a:pt x="9261" y="10086"/>
                    <a:pt x="9442" y="9450"/>
                  </a:cubicBezTo>
                  <a:cubicBezTo>
                    <a:pt x="9624" y="8815"/>
                    <a:pt x="9800" y="8180"/>
                    <a:pt x="9995" y="6909"/>
                  </a:cubicBezTo>
                  <a:cubicBezTo>
                    <a:pt x="10190" y="5639"/>
                    <a:pt x="10402" y="3733"/>
                    <a:pt x="10619" y="3098"/>
                  </a:cubicBezTo>
                  <a:cubicBezTo>
                    <a:pt x="10835" y="2462"/>
                    <a:pt x="11057" y="3098"/>
                    <a:pt x="11362" y="3415"/>
                  </a:cubicBezTo>
                  <a:cubicBezTo>
                    <a:pt x="11667" y="3733"/>
                    <a:pt x="12056" y="3733"/>
                    <a:pt x="12392" y="3733"/>
                  </a:cubicBezTo>
                  <a:cubicBezTo>
                    <a:pt x="12728" y="3733"/>
                    <a:pt x="13011" y="3733"/>
                    <a:pt x="13250" y="4368"/>
                  </a:cubicBezTo>
                  <a:cubicBezTo>
                    <a:pt x="13489" y="5003"/>
                    <a:pt x="13684" y="6274"/>
                    <a:pt x="13869" y="6592"/>
                  </a:cubicBezTo>
                  <a:cubicBezTo>
                    <a:pt x="14055" y="6909"/>
                    <a:pt x="14232" y="6274"/>
                    <a:pt x="14484" y="5956"/>
                  </a:cubicBezTo>
                  <a:cubicBezTo>
                    <a:pt x="14736" y="5639"/>
                    <a:pt x="15063" y="5639"/>
                    <a:pt x="15413" y="5639"/>
                  </a:cubicBezTo>
                  <a:cubicBezTo>
                    <a:pt x="15762" y="5639"/>
                    <a:pt x="16134" y="5639"/>
                    <a:pt x="16452" y="5321"/>
                  </a:cubicBezTo>
                  <a:cubicBezTo>
                    <a:pt x="16771" y="5003"/>
                    <a:pt x="17036" y="4368"/>
                    <a:pt x="17297" y="3733"/>
                  </a:cubicBezTo>
                  <a:cubicBezTo>
                    <a:pt x="17558" y="3098"/>
                    <a:pt x="17814" y="2462"/>
                    <a:pt x="18075" y="2145"/>
                  </a:cubicBezTo>
                  <a:cubicBezTo>
                    <a:pt x="18336" y="1827"/>
                    <a:pt x="18601" y="1827"/>
                    <a:pt x="18849" y="1509"/>
                  </a:cubicBezTo>
                  <a:cubicBezTo>
                    <a:pt x="19097" y="1192"/>
                    <a:pt x="19327" y="556"/>
                    <a:pt x="19619" y="239"/>
                  </a:cubicBezTo>
                  <a:cubicBezTo>
                    <a:pt x="19911" y="-79"/>
                    <a:pt x="20264" y="-79"/>
                    <a:pt x="20605" y="239"/>
                  </a:cubicBezTo>
                  <a:cubicBezTo>
                    <a:pt x="20945" y="556"/>
                    <a:pt x="21273" y="1192"/>
                    <a:pt x="21600" y="1827"/>
                  </a:cubicBezTo>
                </a:path>
              </a:pathLst>
            </a:custGeom>
            <a:noFill/>
            <a:ln w="63500" cap="rnd">
              <a:solidFill>
                <a:srgbClr val="4E7A27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92" name="Drawing"/>
          <p:cNvSpPr/>
          <p:nvPr/>
        </p:nvSpPr>
        <p:spPr>
          <a:xfrm>
            <a:off x="1608666" y="2112433"/>
            <a:ext cx="1299635" cy="8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0" extrusionOk="0">
                <a:moveTo>
                  <a:pt x="0" y="10800"/>
                </a:moveTo>
                <a:cubicBezTo>
                  <a:pt x="235" y="14400"/>
                  <a:pt x="469" y="18000"/>
                  <a:pt x="821" y="18000"/>
                </a:cubicBezTo>
                <a:cubicBezTo>
                  <a:pt x="1173" y="18000"/>
                  <a:pt x="1642" y="14400"/>
                  <a:pt x="2369" y="12600"/>
                </a:cubicBezTo>
                <a:cubicBezTo>
                  <a:pt x="3096" y="10800"/>
                  <a:pt x="4081" y="10800"/>
                  <a:pt x="4878" y="12600"/>
                </a:cubicBezTo>
                <a:cubicBezTo>
                  <a:pt x="5676" y="14400"/>
                  <a:pt x="6285" y="18000"/>
                  <a:pt x="7001" y="19800"/>
                </a:cubicBezTo>
                <a:cubicBezTo>
                  <a:pt x="7716" y="21600"/>
                  <a:pt x="8537" y="21600"/>
                  <a:pt x="9240" y="19800"/>
                </a:cubicBezTo>
                <a:cubicBezTo>
                  <a:pt x="9944" y="18000"/>
                  <a:pt x="10530" y="14400"/>
                  <a:pt x="11199" y="14400"/>
                </a:cubicBezTo>
                <a:cubicBezTo>
                  <a:pt x="11867" y="14400"/>
                  <a:pt x="12618" y="18000"/>
                  <a:pt x="13286" y="18000"/>
                </a:cubicBezTo>
                <a:cubicBezTo>
                  <a:pt x="13954" y="18000"/>
                  <a:pt x="14541" y="14400"/>
                  <a:pt x="15197" y="12600"/>
                </a:cubicBezTo>
                <a:cubicBezTo>
                  <a:pt x="15854" y="10800"/>
                  <a:pt x="16581" y="10800"/>
                  <a:pt x="17425" y="10800"/>
                </a:cubicBezTo>
                <a:cubicBezTo>
                  <a:pt x="18270" y="10800"/>
                  <a:pt x="19231" y="10800"/>
                  <a:pt x="19947" y="9000"/>
                </a:cubicBezTo>
                <a:cubicBezTo>
                  <a:pt x="20662" y="7200"/>
                  <a:pt x="21131" y="3600"/>
                  <a:pt x="21600" y="0"/>
                </a:cubicBezTo>
              </a:path>
            </a:pathLst>
          </a:custGeom>
          <a:ln w="88900" cap="rnd">
            <a:solidFill>
              <a:srgbClr val="4E7A27">
                <a:alpha val="41250"/>
              </a:srgbClr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99;p17"/>
          <p:cNvSpPr txBox="1">
            <a:spLocks noGrp="1"/>
          </p:cNvSpPr>
          <p:nvPr>
            <p:ph type="body" sz="half" idx="1"/>
          </p:nvPr>
        </p:nvSpPr>
        <p:spPr>
          <a:xfrm>
            <a:off x="2253989" y="852676"/>
            <a:ext cx="4636022" cy="2991901"/>
          </a:xfrm>
          <a:prstGeom prst="rect">
            <a:avLst/>
          </a:prstGeom>
        </p:spPr>
        <p:txBody>
          <a:bodyPr/>
          <a:lstStyle/>
          <a:p>
            <a:pPr marL="330200" indent="0">
              <a:lnSpc>
                <a:spcPct val="125000"/>
              </a:lnSpc>
              <a:buClrTx/>
              <a:buSzPct val="101000"/>
              <a:buFontTx/>
              <a:buAutoNum type="romanUcPeriod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330200" indent="0" algn="l">
              <a:lnSpc>
                <a:spcPct val="125000"/>
              </a:lnSpc>
              <a:buClrTx/>
              <a:buSzPct val="101000"/>
              <a:buFontTx/>
              <a:buAutoNum type="romanUcPeriod" startAt="5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r>
              <a:t> Was kann man dagegen tun? </a:t>
            </a:r>
          </a:p>
        </p:txBody>
      </p:sp>
      <p:sp>
        <p:nvSpPr>
          <p:cNvPr id="295" name="Google Shape;100;p17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87;p32"/>
          <p:cNvSpPr txBox="1">
            <a:spLocks noGrp="1"/>
          </p:cNvSpPr>
          <p:nvPr>
            <p:ph type="body" sz="quarter" idx="4294967295"/>
          </p:nvPr>
        </p:nvSpPr>
        <p:spPr>
          <a:xfrm>
            <a:off x="2017640" y="200379"/>
            <a:ext cx="5108720" cy="131922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  <a:buClrTx/>
              <a:buSzTx/>
              <a:buFontTx/>
              <a:buNone/>
              <a:defRPr sz="2000" b="0">
                <a:solidFill>
                  <a:schemeClr val="accent5"/>
                </a:solidFill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pPr>
            <a:r>
              <a:rPr sz="2800"/>
              <a:t>Lösungen</a:t>
            </a:r>
            <a:r>
              <a:t> </a:t>
            </a:r>
          </a:p>
        </p:txBody>
      </p:sp>
      <p:sp>
        <p:nvSpPr>
          <p:cNvPr id="298" name="Google Shape;288;p32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99" name="Was kann die  Schule dagegen tun? :…"/>
          <p:cNvSpPr txBox="1"/>
          <p:nvPr/>
        </p:nvSpPr>
        <p:spPr>
          <a:xfrm>
            <a:off x="306273" y="1230812"/>
            <a:ext cx="8312954" cy="325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 b="1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Was kann die  Schule dagegen tun? : </a:t>
            </a:r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Aufklärungsunterricht durchführen</a:t>
            </a:r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Solche Themen mehr im Lernplan aufgreifen(GRW) </a:t>
            </a:r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Die Schüler über alle möglichen Auswirkungen von </a:t>
            </a:r>
            <a:r>
              <a:rPr i="1"/>
              <a:t>„nur eine Beleidigung “ informieren </a:t>
            </a:r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Den Betroffenen einen Gespräch mit dem Vertrauenslehrer anbieten </a:t>
            </a:r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Sich mehr über das Wohlfühlen der SchülerInnen kümmern </a:t>
            </a:r>
          </a:p>
          <a:p>
            <a:pPr>
              <a:lnSpc>
                <a:spcPct val="125000"/>
              </a:lnSpc>
              <a:defRPr sz="1600" b="1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 b="1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Was kann ich selber dagegen tun? : </a:t>
            </a:r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Mehr auf das was man zu den anderen sagt aufpassen </a:t>
            </a:r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Auf Sozial Media: Beiträge gegen Cybermobbing Posten </a:t>
            </a:r>
          </a:p>
          <a:p>
            <a:pPr marL="508000">
              <a:lnSpc>
                <a:spcPct val="125000"/>
              </a:lnSpc>
              <a:buClr>
                <a:srgbClr val="EBEBEB"/>
              </a:buClr>
              <a:buSzPts val="1500"/>
              <a:buFont typeface="Helvetica"/>
              <a:buChar char="๏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Opfer die öffentlich gemobbt werden:  verteidigen und unterstützen </a:t>
            </a:r>
          </a:p>
        </p:txBody>
      </p:sp>
      <p:sp>
        <p:nvSpPr>
          <p:cNvPr id="300" name="Google Shape;793;p48"/>
          <p:cNvSpPr/>
          <p:nvPr/>
        </p:nvSpPr>
        <p:spPr>
          <a:xfrm>
            <a:off x="7948555" y="3627520"/>
            <a:ext cx="431949" cy="816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46" y="0"/>
                </a:moveTo>
                <a:lnTo>
                  <a:pt x="2356" y="0"/>
                </a:lnTo>
                <a:lnTo>
                  <a:pt x="1867" y="25"/>
                </a:lnTo>
                <a:lnTo>
                  <a:pt x="1422" y="102"/>
                </a:lnTo>
                <a:lnTo>
                  <a:pt x="1022" y="231"/>
                </a:lnTo>
                <a:lnTo>
                  <a:pt x="666" y="384"/>
                </a:lnTo>
                <a:lnTo>
                  <a:pt x="400" y="590"/>
                </a:lnTo>
                <a:lnTo>
                  <a:pt x="177" y="821"/>
                </a:lnTo>
                <a:lnTo>
                  <a:pt x="44" y="1078"/>
                </a:lnTo>
                <a:lnTo>
                  <a:pt x="0" y="1360"/>
                </a:lnTo>
                <a:lnTo>
                  <a:pt x="0" y="20240"/>
                </a:lnTo>
                <a:lnTo>
                  <a:pt x="44" y="20522"/>
                </a:lnTo>
                <a:lnTo>
                  <a:pt x="177" y="20778"/>
                </a:lnTo>
                <a:lnTo>
                  <a:pt x="400" y="21010"/>
                </a:lnTo>
                <a:lnTo>
                  <a:pt x="666" y="21214"/>
                </a:lnTo>
                <a:lnTo>
                  <a:pt x="1022" y="21369"/>
                </a:lnTo>
                <a:lnTo>
                  <a:pt x="1422" y="21497"/>
                </a:lnTo>
                <a:lnTo>
                  <a:pt x="1867" y="21574"/>
                </a:lnTo>
                <a:lnTo>
                  <a:pt x="2356" y="21600"/>
                </a:lnTo>
                <a:lnTo>
                  <a:pt x="19246" y="21600"/>
                </a:lnTo>
                <a:lnTo>
                  <a:pt x="19733" y="21574"/>
                </a:lnTo>
                <a:lnTo>
                  <a:pt x="20178" y="21497"/>
                </a:lnTo>
                <a:lnTo>
                  <a:pt x="20578" y="21369"/>
                </a:lnTo>
                <a:lnTo>
                  <a:pt x="20934" y="21214"/>
                </a:lnTo>
                <a:lnTo>
                  <a:pt x="21200" y="21010"/>
                </a:lnTo>
                <a:lnTo>
                  <a:pt x="21423" y="20778"/>
                </a:lnTo>
                <a:lnTo>
                  <a:pt x="21556" y="20522"/>
                </a:lnTo>
                <a:lnTo>
                  <a:pt x="21600" y="20240"/>
                </a:lnTo>
                <a:lnTo>
                  <a:pt x="21600" y="1360"/>
                </a:lnTo>
                <a:lnTo>
                  <a:pt x="21556" y="1078"/>
                </a:lnTo>
                <a:lnTo>
                  <a:pt x="21423" y="821"/>
                </a:lnTo>
                <a:lnTo>
                  <a:pt x="21200" y="590"/>
                </a:lnTo>
                <a:lnTo>
                  <a:pt x="20934" y="384"/>
                </a:lnTo>
                <a:lnTo>
                  <a:pt x="20578" y="231"/>
                </a:lnTo>
                <a:lnTo>
                  <a:pt x="20178" y="102"/>
                </a:lnTo>
                <a:lnTo>
                  <a:pt x="19733" y="25"/>
                </a:lnTo>
                <a:lnTo>
                  <a:pt x="19246" y="0"/>
                </a:lnTo>
                <a:close/>
                <a:moveTo>
                  <a:pt x="10134" y="1026"/>
                </a:moveTo>
                <a:lnTo>
                  <a:pt x="11466" y="1026"/>
                </a:lnTo>
                <a:lnTo>
                  <a:pt x="11689" y="1051"/>
                </a:lnTo>
                <a:lnTo>
                  <a:pt x="11822" y="1129"/>
                </a:lnTo>
                <a:lnTo>
                  <a:pt x="11955" y="1206"/>
                </a:lnTo>
                <a:lnTo>
                  <a:pt x="12001" y="1333"/>
                </a:lnTo>
                <a:lnTo>
                  <a:pt x="11955" y="1437"/>
                </a:lnTo>
                <a:lnTo>
                  <a:pt x="11822" y="1539"/>
                </a:lnTo>
                <a:lnTo>
                  <a:pt x="11689" y="1590"/>
                </a:lnTo>
                <a:lnTo>
                  <a:pt x="11466" y="1616"/>
                </a:lnTo>
                <a:lnTo>
                  <a:pt x="10134" y="1616"/>
                </a:lnTo>
                <a:lnTo>
                  <a:pt x="9911" y="1590"/>
                </a:lnTo>
                <a:lnTo>
                  <a:pt x="9778" y="1539"/>
                </a:lnTo>
                <a:lnTo>
                  <a:pt x="9645" y="1437"/>
                </a:lnTo>
                <a:lnTo>
                  <a:pt x="9601" y="1333"/>
                </a:lnTo>
                <a:lnTo>
                  <a:pt x="9645" y="1206"/>
                </a:lnTo>
                <a:lnTo>
                  <a:pt x="9778" y="1129"/>
                </a:lnTo>
                <a:lnTo>
                  <a:pt x="9911" y="1051"/>
                </a:lnTo>
                <a:lnTo>
                  <a:pt x="10134" y="1026"/>
                </a:lnTo>
                <a:close/>
                <a:moveTo>
                  <a:pt x="10800" y="20471"/>
                </a:moveTo>
                <a:lnTo>
                  <a:pt x="10490" y="20446"/>
                </a:lnTo>
                <a:lnTo>
                  <a:pt x="10178" y="20394"/>
                </a:lnTo>
                <a:lnTo>
                  <a:pt x="9911" y="20317"/>
                </a:lnTo>
                <a:lnTo>
                  <a:pt x="9689" y="20215"/>
                </a:lnTo>
                <a:lnTo>
                  <a:pt x="9512" y="20086"/>
                </a:lnTo>
                <a:lnTo>
                  <a:pt x="9378" y="19933"/>
                </a:lnTo>
                <a:lnTo>
                  <a:pt x="9289" y="19753"/>
                </a:lnTo>
                <a:lnTo>
                  <a:pt x="9245" y="19573"/>
                </a:lnTo>
                <a:lnTo>
                  <a:pt x="9289" y="19393"/>
                </a:lnTo>
                <a:lnTo>
                  <a:pt x="9378" y="19214"/>
                </a:lnTo>
                <a:lnTo>
                  <a:pt x="9512" y="19060"/>
                </a:lnTo>
                <a:lnTo>
                  <a:pt x="9689" y="18932"/>
                </a:lnTo>
                <a:lnTo>
                  <a:pt x="9911" y="18829"/>
                </a:lnTo>
                <a:lnTo>
                  <a:pt x="10178" y="18752"/>
                </a:lnTo>
                <a:lnTo>
                  <a:pt x="10490" y="18701"/>
                </a:lnTo>
                <a:lnTo>
                  <a:pt x="10800" y="18675"/>
                </a:lnTo>
                <a:lnTo>
                  <a:pt x="11112" y="18701"/>
                </a:lnTo>
                <a:lnTo>
                  <a:pt x="11422" y="18752"/>
                </a:lnTo>
                <a:lnTo>
                  <a:pt x="11689" y="18829"/>
                </a:lnTo>
                <a:lnTo>
                  <a:pt x="11911" y="18932"/>
                </a:lnTo>
                <a:lnTo>
                  <a:pt x="12088" y="19060"/>
                </a:lnTo>
                <a:lnTo>
                  <a:pt x="12223" y="19214"/>
                </a:lnTo>
                <a:lnTo>
                  <a:pt x="12311" y="19393"/>
                </a:lnTo>
                <a:lnTo>
                  <a:pt x="12357" y="19573"/>
                </a:lnTo>
                <a:lnTo>
                  <a:pt x="12311" y="19753"/>
                </a:lnTo>
                <a:lnTo>
                  <a:pt x="12223" y="19933"/>
                </a:lnTo>
                <a:lnTo>
                  <a:pt x="12088" y="20086"/>
                </a:lnTo>
                <a:lnTo>
                  <a:pt x="11911" y="20215"/>
                </a:lnTo>
                <a:lnTo>
                  <a:pt x="11689" y="20317"/>
                </a:lnTo>
                <a:lnTo>
                  <a:pt x="11422" y="20394"/>
                </a:lnTo>
                <a:lnTo>
                  <a:pt x="11112" y="20446"/>
                </a:lnTo>
                <a:lnTo>
                  <a:pt x="10800" y="20471"/>
                </a:lnTo>
                <a:close/>
                <a:moveTo>
                  <a:pt x="19246" y="17547"/>
                </a:moveTo>
                <a:lnTo>
                  <a:pt x="2356" y="17547"/>
                </a:lnTo>
                <a:lnTo>
                  <a:pt x="2356" y="2693"/>
                </a:lnTo>
                <a:lnTo>
                  <a:pt x="19246" y="2693"/>
                </a:lnTo>
                <a:lnTo>
                  <a:pt x="19246" y="17547"/>
                </a:lnTo>
                <a:close/>
              </a:path>
            </a:pathLst>
          </a:custGeom>
          <a:ln w="12175" cap="rnd">
            <a:solidFill>
              <a:srgbClr val="F5F6F0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01" name="School"/>
          <p:cNvSpPr/>
          <p:nvPr/>
        </p:nvSpPr>
        <p:spPr>
          <a:xfrm>
            <a:off x="7771664" y="711834"/>
            <a:ext cx="785730" cy="73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838" y="1"/>
                </a:moveTo>
                <a:cubicBezTo>
                  <a:pt x="11451" y="20"/>
                  <a:pt x="11064" y="444"/>
                  <a:pt x="10677" y="58"/>
                </a:cubicBezTo>
                <a:cubicBezTo>
                  <a:pt x="10677" y="193"/>
                  <a:pt x="10677" y="375"/>
                  <a:pt x="10677" y="559"/>
                </a:cubicBezTo>
                <a:lnTo>
                  <a:pt x="10677" y="1177"/>
                </a:lnTo>
                <a:lnTo>
                  <a:pt x="10677" y="2404"/>
                </a:lnTo>
                <a:lnTo>
                  <a:pt x="7941" y="3999"/>
                </a:lnTo>
                <a:lnTo>
                  <a:pt x="5624" y="3999"/>
                </a:lnTo>
                <a:lnTo>
                  <a:pt x="5624" y="5805"/>
                </a:lnTo>
                <a:lnTo>
                  <a:pt x="0" y="5805"/>
                </a:lnTo>
                <a:lnTo>
                  <a:pt x="0" y="7219"/>
                </a:lnTo>
                <a:lnTo>
                  <a:pt x="21600" y="7219"/>
                </a:lnTo>
                <a:lnTo>
                  <a:pt x="21600" y="5805"/>
                </a:lnTo>
                <a:lnTo>
                  <a:pt x="15976" y="5805"/>
                </a:lnTo>
                <a:lnTo>
                  <a:pt x="15976" y="3999"/>
                </a:lnTo>
                <a:lnTo>
                  <a:pt x="13660" y="3999"/>
                </a:lnTo>
                <a:lnTo>
                  <a:pt x="10925" y="2404"/>
                </a:lnTo>
                <a:lnTo>
                  <a:pt x="10925" y="1325"/>
                </a:lnTo>
                <a:cubicBezTo>
                  <a:pt x="11358" y="1431"/>
                  <a:pt x="11792" y="847"/>
                  <a:pt x="12226" y="1278"/>
                </a:cubicBezTo>
                <a:cubicBezTo>
                  <a:pt x="12226" y="979"/>
                  <a:pt x="12226" y="460"/>
                  <a:pt x="12226" y="161"/>
                </a:cubicBezTo>
                <a:cubicBezTo>
                  <a:pt x="12097" y="32"/>
                  <a:pt x="11967" y="-6"/>
                  <a:pt x="11838" y="1"/>
                </a:cubicBezTo>
                <a:close/>
                <a:moveTo>
                  <a:pt x="10800" y="3999"/>
                </a:moveTo>
                <a:cubicBezTo>
                  <a:pt x="11375" y="3999"/>
                  <a:pt x="11841" y="4497"/>
                  <a:pt x="11841" y="5111"/>
                </a:cubicBezTo>
                <a:cubicBezTo>
                  <a:pt x="11841" y="5725"/>
                  <a:pt x="11375" y="6223"/>
                  <a:pt x="10800" y="6223"/>
                </a:cubicBezTo>
                <a:cubicBezTo>
                  <a:pt x="10225" y="6223"/>
                  <a:pt x="9760" y="5725"/>
                  <a:pt x="9761" y="5111"/>
                </a:cubicBezTo>
                <a:cubicBezTo>
                  <a:pt x="9761" y="4497"/>
                  <a:pt x="10225" y="3999"/>
                  <a:pt x="10800" y="3999"/>
                </a:cubicBezTo>
                <a:close/>
                <a:moveTo>
                  <a:pt x="494" y="7753"/>
                </a:moveTo>
                <a:lnTo>
                  <a:pt x="494" y="21594"/>
                </a:lnTo>
                <a:lnTo>
                  <a:pt x="7305" y="21594"/>
                </a:lnTo>
                <a:lnTo>
                  <a:pt x="7305" y="20913"/>
                </a:lnTo>
                <a:lnTo>
                  <a:pt x="8006" y="20913"/>
                </a:lnTo>
                <a:lnTo>
                  <a:pt x="8006" y="20205"/>
                </a:lnTo>
                <a:lnTo>
                  <a:pt x="8704" y="20205"/>
                </a:lnTo>
                <a:lnTo>
                  <a:pt x="8704" y="19498"/>
                </a:lnTo>
                <a:lnTo>
                  <a:pt x="9200" y="19498"/>
                </a:lnTo>
                <a:lnTo>
                  <a:pt x="9200" y="16916"/>
                </a:lnTo>
                <a:lnTo>
                  <a:pt x="8461" y="16916"/>
                </a:lnTo>
                <a:lnTo>
                  <a:pt x="10787" y="15561"/>
                </a:lnTo>
                <a:lnTo>
                  <a:pt x="13110" y="16916"/>
                </a:lnTo>
                <a:lnTo>
                  <a:pt x="12401" y="16916"/>
                </a:lnTo>
                <a:lnTo>
                  <a:pt x="12401" y="19498"/>
                </a:lnTo>
                <a:lnTo>
                  <a:pt x="12898" y="19498"/>
                </a:lnTo>
                <a:lnTo>
                  <a:pt x="12898" y="20205"/>
                </a:lnTo>
                <a:lnTo>
                  <a:pt x="13596" y="20205"/>
                </a:lnTo>
                <a:lnTo>
                  <a:pt x="13596" y="20913"/>
                </a:lnTo>
                <a:lnTo>
                  <a:pt x="14295" y="20913"/>
                </a:lnTo>
                <a:lnTo>
                  <a:pt x="14295" y="21594"/>
                </a:lnTo>
                <a:lnTo>
                  <a:pt x="21107" y="21594"/>
                </a:lnTo>
                <a:lnTo>
                  <a:pt x="21107" y="7753"/>
                </a:lnTo>
                <a:lnTo>
                  <a:pt x="494" y="7753"/>
                </a:lnTo>
                <a:close/>
                <a:moveTo>
                  <a:pt x="1801" y="9133"/>
                </a:moveTo>
                <a:lnTo>
                  <a:pt x="4293" y="9133"/>
                </a:lnTo>
                <a:lnTo>
                  <a:pt x="4293" y="11148"/>
                </a:lnTo>
                <a:lnTo>
                  <a:pt x="1801" y="11148"/>
                </a:lnTo>
                <a:lnTo>
                  <a:pt x="1801" y="9133"/>
                </a:lnTo>
                <a:close/>
                <a:moveTo>
                  <a:pt x="5670" y="9133"/>
                </a:moveTo>
                <a:lnTo>
                  <a:pt x="8162" y="9133"/>
                </a:lnTo>
                <a:lnTo>
                  <a:pt x="8162" y="11148"/>
                </a:lnTo>
                <a:lnTo>
                  <a:pt x="5670" y="11148"/>
                </a:lnTo>
                <a:lnTo>
                  <a:pt x="5670" y="9133"/>
                </a:lnTo>
                <a:close/>
                <a:moveTo>
                  <a:pt x="9539" y="9133"/>
                </a:moveTo>
                <a:lnTo>
                  <a:pt x="12032" y="9133"/>
                </a:lnTo>
                <a:lnTo>
                  <a:pt x="12032" y="11148"/>
                </a:lnTo>
                <a:lnTo>
                  <a:pt x="9539" y="11148"/>
                </a:lnTo>
                <a:lnTo>
                  <a:pt x="9539" y="9133"/>
                </a:lnTo>
                <a:close/>
                <a:moveTo>
                  <a:pt x="13411" y="9133"/>
                </a:moveTo>
                <a:lnTo>
                  <a:pt x="15901" y="9133"/>
                </a:lnTo>
                <a:lnTo>
                  <a:pt x="15901" y="11148"/>
                </a:lnTo>
                <a:lnTo>
                  <a:pt x="13411" y="11148"/>
                </a:lnTo>
                <a:lnTo>
                  <a:pt x="13411" y="9133"/>
                </a:lnTo>
                <a:close/>
                <a:moveTo>
                  <a:pt x="17280" y="9133"/>
                </a:moveTo>
                <a:lnTo>
                  <a:pt x="19771" y="9133"/>
                </a:lnTo>
                <a:lnTo>
                  <a:pt x="19771" y="11148"/>
                </a:lnTo>
                <a:lnTo>
                  <a:pt x="17280" y="11148"/>
                </a:lnTo>
                <a:lnTo>
                  <a:pt x="17280" y="9133"/>
                </a:lnTo>
                <a:close/>
                <a:moveTo>
                  <a:pt x="1801" y="13025"/>
                </a:moveTo>
                <a:lnTo>
                  <a:pt x="4293" y="13025"/>
                </a:lnTo>
                <a:lnTo>
                  <a:pt x="4293" y="15040"/>
                </a:lnTo>
                <a:lnTo>
                  <a:pt x="1801" y="15040"/>
                </a:lnTo>
                <a:lnTo>
                  <a:pt x="1801" y="13025"/>
                </a:lnTo>
                <a:close/>
                <a:moveTo>
                  <a:pt x="5670" y="13025"/>
                </a:moveTo>
                <a:lnTo>
                  <a:pt x="8162" y="13025"/>
                </a:lnTo>
                <a:lnTo>
                  <a:pt x="8162" y="15040"/>
                </a:lnTo>
                <a:lnTo>
                  <a:pt x="5670" y="15040"/>
                </a:lnTo>
                <a:lnTo>
                  <a:pt x="5670" y="13025"/>
                </a:lnTo>
                <a:close/>
                <a:moveTo>
                  <a:pt x="9539" y="13025"/>
                </a:moveTo>
                <a:lnTo>
                  <a:pt x="12032" y="13025"/>
                </a:lnTo>
                <a:lnTo>
                  <a:pt x="12032" y="15040"/>
                </a:lnTo>
                <a:lnTo>
                  <a:pt x="9539" y="15040"/>
                </a:lnTo>
                <a:lnTo>
                  <a:pt x="9539" y="13025"/>
                </a:lnTo>
                <a:close/>
                <a:moveTo>
                  <a:pt x="13411" y="13025"/>
                </a:moveTo>
                <a:lnTo>
                  <a:pt x="15901" y="13025"/>
                </a:lnTo>
                <a:lnTo>
                  <a:pt x="15901" y="15040"/>
                </a:lnTo>
                <a:lnTo>
                  <a:pt x="13411" y="15040"/>
                </a:lnTo>
                <a:lnTo>
                  <a:pt x="13411" y="13025"/>
                </a:lnTo>
                <a:close/>
                <a:moveTo>
                  <a:pt x="17280" y="13025"/>
                </a:moveTo>
                <a:lnTo>
                  <a:pt x="19771" y="13025"/>
                </a:lnTo>
                <a:lnTo>
                  <a:pt x="19771" y="15040"/>
                </a:lnTo>
                <a:lnTo>
                  <a:pt x="17280" y="15040"/>
                </a:lnTo>
                <a:lnTo>
                  <a:pt x="17280" y="13025"/>
                </a:lnTo>
                <a:close/>
                <a:moveTo>
                  <a:pt x="1801" y="16916"/>
                </a:moveTo>
                <a:lnTo>
                  <a:pt x="4293" y="16916"/>
                </a:lnTo>
                <a:lnTo>
                  <a:pt x="4293" y="18931"/>
                </a:lnTo>
                <a:lnTo>
                  <a:pt x="1801" y="18931"/>
                </a:lnTo>
                <a:lnTo>
                  <a:pt x="1801" y="16916"/>
                </a:lnTo>
                <a:close/>
                <a:moveTo>
                  <a:pt x="5670" y="16916"/>
                </a:moveTo>
                <a:lnTo>
                  <a:pt x="8162" y="16916"/>
                </a:lnTo>
                <a:lnTo>
                  <a:pt x="8162" y="18931"/>
                </a:lnTo>
                <a:lnTo>
                  <a:pt x="5670" y="18931"/>
                </a:lnTo>
                <a:lnTo>
                  <a:pt x="5670" y="16916"/>
                </a:lnTo>
                <a:close/>
                <a:moveTo>
                  <a:pt x="9734" y="16916"/>
                </a:moveTo>
                <a:lnTo>
                  <a:pt x="9734" y="19498"/>
                </a:lnTo>
                <a:lnTo>
                  <a:pt x="11868" y="19498"/>
                </a:lnTo>
                <a:lnTo>
                  <a:pt x="11868" y="16916"/>
                </a:lnTo>
                <a:lnTo>
                  <a:pt x="9734" y="16916"/>
                </a:lnTo>
                <a:close/>
                <a:moveTo>
                  <a:pt x="13411" y="16916"/>
                </a:moveTo>
                <a:lnTo>
                  <a:pt x="15901" y="16916"/>
                </a:lnTo>
                <a:lnTo>
                  <a:pt x="15901" y="18931"/>
                </a:lnTo>
                <a:lnTo>
                  <a:pt x="13411" y="18931"/>
                </a:lnTo>
                <a:lnTo>
                  <a:pt x="13411" y="16916"/>
                </a:lnTo>
                <a:close/>
                <a:moveTo>
                  <a:pt x="17280" y="16916"/>
                </a:moveTo>
                <a:lnTo>
                  <a:pt x="19771" y="16916"/>
                </a:lnTo>
                <a:lnTo>
                  <a:pt x="19771" y="18931"/>
                </a:lnTo>
                <a:lnTo>
                  <a:pt x="17280" y="18931"/>
                </a:lnTo>
                <a:lnTo>
                  <a:pt x="17280" y="16916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99;p17"/>
          <p:cNvSpPr txBox="1">
            <a:spLocks noGrp="1"/>
          </p:cNvSpPr>
          <p:nvPr>
            <p:ph type="body" sz="half" idx="1"/>
          </p:nvPr>
        </p:nvSpPr>
        <p:spPr>
          <a:xfrm>
            <a:off x="2792423" y="762937"/>
            <a:ext cx="4636023" cy="2991901"/>
          </a:xfrm>
          <a:prstGeom prst="rect">
            <a:avLst/>
          </a:prstGeom>
        </p:spPr>
        <p:txBody>
          <a:bodyPr/>
          <a:lstStyle/>
          <a:p>
            <a:pPr marL="330200" indent="0">
              <a:lnSpc>
                <a:spcPct val="125000"/>
              </a:lnSpc>
              <a:buClrTx/>
              <a:buSzPct val="101000"/>
              <a:buFontTx/>
              <a:buAutoNum type="romanUcPeriod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330200" indent="0" algn="just">
              <a:lnSpc>
                <a:spcPct val="125000"/>
              </a:lnSpc>
              <a:buClrTx/>
              <a:buSzPct val="101000"/>
              <a:buFontTx/>
              <a:buAutoNum type="romanUcPeriod" startAt="6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r>
              <a:t> Reflexion der Arbeit </a:t>
            </a:r>
          </a:p>
          <a:p>
            <a:pPr marL="508000" indent="0" algn="just">
              <a:lnSpc>
                <a:spcPct val="125000"/>
              </a:lnSpc>
              <a:buSzPts val="2200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r>
              <a:t> </a:t>
            </a:r>
            <a:r>
              <a:rPr b="0"/>
              <a:t>Quellenarbeit </a:t>
            </a:r>
          </a:p>
          <a:p>
            <a:pPr marL="508000" indent="0" algn="just">
              <a:lnSpc>
                <a:spcPct val="125000"/>
              </a:lnSpc>
              <a:buSzPts val="2200"/>
              <a:defRPr sz="2300" i="0">
                <a:latin typeface="Cambria"/>
                <a:ea typeface="Cambria"/>
                <a:cs typeface="Cambria"/>
                <a:sym typeface="Cambria"/>
              </a:defRPr>
            </a:pPr>
            <a:r>
              <a:t>Zeitliche Aufteilung </a:t>
            </a:r>
          </a:p>
          <a:p>
            <a:pPr marL="508000" indent="0" algn="just">
              <a:lnSpc>
                <a:spcPct val="125000"/>
              </a:lnSpc>
              <a:buSzPts val="2200"/>
              <a:defRPr sz="2300" i="0">
                <a:latin typeface="Cambria"/>
                <a:ea typeface="Cambria"/>
                <a:cs typeface="Cambria"/>
                <a:sym typeface="Cambria"/>
              </a:defRPr>
            </a:pPr>
            <a:r>
              <a:t>Vorgehensweise </a:t>
            </a:r>
          </a:p>
        </p:txBody>
      </p:sp>
      <p:sp>
        <p:nvSpPr>
          <p:cNvPr id="304" name="Google Shape;100;p17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251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10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pPr>
              <a:defRPr sz="1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210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rPr>
              <a:t>Quellen</a:t>
            </a:r>
          </a:p>
        </p:txBody>
      </p:sp>
      <p:sp>
        <p:nvSpPr>
          <p:cNvPr id="307" name="Google Shape;252;p30"/>
          <p:cNvSpPr txBox="1">
            <a:spLocks noGrp="1"/>
          </p:cNvSpPr>
          <p:nvPr>
            <p:ph type="body" sz="half" idx="1"/>
          </p:nvPr>
        </p:nvSpPr>
        <p:spPr>
          <a:xfrm>
            <a:off x="969636" y="1210238"/>
            <a:ext cx="7204728" cy="1958027"/>
          </a:xfrm>
          <a:prstGeom prst="rect">
            <a:avLst/>
          </a:prstGeom>
        </p:spPr>
        <p:txBody>
          <a:bodyPr/>
          <a:lstStyle/>
          <a:p>
            <a:pPr marL="176318" indent="-176318" defTabSz="314706">
              <a:lnSpc>
                <a:spcPct val="100000"/>
              </a:lnSpc>
              <a:spcBef>
                <a:spcPts val="500"/>
              </a:spcBef>
              <a:buClrTx/>
              <a:buSzPct val="91000"/>
              <a:buFontTx/>
              <a:buBlip>
                <a:blip r:embed="rId2"/>
              </a:buBlip>
              <a:defRPr sz="119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t>Ira-Katharina Peter u. Franz Petermann: Cybermobbing im Kindes- und Jugendalter. Göttingen 2018.</a:t>
            </a:r>
          </a:p>
          <a:p>
            <a:pPr marL="176318" indent="-176318" defTabSz="314706">
              <a:lnSpc>
                <a:spcPct val="100000"/>
              </a:lnSpc>
              <a:spcBef>
                <a:spcPts val="500"/>
              </a:spcBef>
              <a:buClrTx/>
              <a:buSzPct val="91000"/>
              <a:buFontTx/>
              <a:buBlip>
                <a:blip r:embed="rId2"/>
              </a:buBlip>
              <a:defRPr sz="119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t>Juliane Weber: Cybermobbing – Wenn neue Medien fertig machen. Eine Untersuchung zum Cybermobbing im Stadtgebiet Bonn. Berlin 2018.</a:t>
            </a:r>
          </a:p>
          <a:p>
            <a:pPr marL="176318" indent="-176318" defTabSz="640079">
              <a:lnSpc>
                <a:spcPct val="100000"/>
              </a:lnSpc>
              <a:buClrTx/>
              <a:buSzPct val="91000"/>
              <a:buFontTx/>
              <a:buBlip>
                <a:blip r:embed="rId2"/>
              </a:buBlip>
              <a:defRPr sz="1190">
                <a:latin typeface="+mj-lt"/>
                <a:ea typeface="+mj-ea"/>
                <a:cs typeface="+mj-cs"/>
                <a:sym typeface="Arial"/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3"/>
              </a:rPr>
              <a:t>https://en.m.wikipedia.org/wiki/Body_shaming</a:t>
            </a:r>
            <a:r>
              <a:t> (Bild)</a:t>
            </a:r>
          </a:p>
          <a:p>
            <a:pPr marL="176318" indent="-176318" defTabSz="640079">
              <a:lnSpc>
                <a:spcPct val="100000"/>
              </a:lnSpc>
              <a:buClrTx/>
              <a:buSzPct val="91000"/>
              <a:buFontTx/>
              <a:buBlip>
                <a:blip r:embed="rId2"/>
              </a:buBlip>
              <a:defRPr sz="1190">
                <a:latin typeface="+mj-lt"/>
                <a:ea typeface="+mj-ea"/>
                <a:cs typeface="+mj-cs"/>
                <a:sym typeface="Arial"/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4"/>
              </a:rPr>
              <a:t>https://www.eonline.com/ca/news/1113282/bella-and-gigi-hadid-twin-on-the-runway-in-matching-dresses</a:t>
            </a:r>
            <a:r>
              <a:t> (Bild)  </a:t>
            </a:r>
          </a:p>
          <a:p>
            <a:pPr marL="176318" indent="-176318" defTabSz="640079">
              <a:lnSpc>
                <a:spcPct val="100000"/>
              </a:lnSpc>
              <a:buClrTx/>
              <a:buSzPct val="91000"/>
              <a:buFontTx/>
              <a:buBlip>
                <a:blip r:embed="rId2"/>
              </a:buBlip>
              <a:defRPr sz="1190">
                <a:latin typeface="+mj-lt"/>
                <a:ea typeface="+mj-ea"/>
                <a:cs typeface="+mj-cs"/>
                <a:sym typeface="Arial"/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5"/>
              </a:rPr>
              <a:t>https://www.promipool.de/stars/durch-die-jahre-mit-der-kardashian-jenner-familie</a:t>
            </a:r>
            <a:r>
              <a:t> (Bild)</a:t>
            </a:r>
          </a:p>
          <a:p>
            <a:pPr marL="176318" indent="-176318" defTabSz="640079">
              <a:lnSpc>
                <a:spcPct val="100000"/>
              </a:lnSpc>
              <a:buClrTx/>
              <a:buSzPct val="91000"/>
              <a:buFontTx/>
              <a:buBlip>
                <a:blip r:embed="rId2"/>
              </a:buBlip>
              <a:defRPr sz="1190">
                <a:latin typeface="+mj-lt"/>
                <a:ea typeface="+mj-ea"/>
                <a:cs typeface="+mj-cs"/>
                <a:sym typeface="Arial"/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6"/>
              </a:rPr>
              <a:t>https://www.dailymail.co.uk/tvshowbiz/article-6355719/amp/Bella-Hadid-defends-against-critics-called-skeleton-thin.html</a:t>
            </a:r>
            <a:r>
              <a:t> (Bild)</a:t>
            </a:r>
          </a:p>
          <a:p>
            <a:pPr marL="176318" indent="-176318" defTabSz="640079">
              <a:lnSpc>
                <a:spcPct val="100000"/>
              </a:lnSpc>
              <a:buClrTx/>
              <a:buSzPct val="91000"/>
              <a:buFontTx/>
              <a:buBlip>
                <a:blip r:embed="rId2"/>
              </a:buBlip>
              <a:defRPr sz="1190">
                <a:latin typeface="+mj-lt"/>
                <a:ea typeface="+mj-ea"/>
                <a:cs typeface="+mj-cs"/>
                <a:sym typeface="Arial"/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7"/>
              </a:rPr>
              <a:t>https://www.burgenlandkreis.de/de/aktuelles-bildung/stark-gegen-cybermobbing.html#lg=1&amp;slide=0</a:t>
            </a:r>
            <a:r>
              <a:t> (Bild)</a:t>
            </a:r>
          </a:p>
        </p:txBody>
      </p:sp>
      <p:sp>
        <p:nvSpPr>
          <p:cNvPr id="308" name="Google Shape;255;p30"/>
          <p:cNvSpPr txBox="1">
            <a:spLocks noGrp="1"/>
          </p:cNvSpPr>
          <p:nvPr>
            <p:ph type="sldNum" sz="quarter" idx="2"/>
          </p:nvPr>
        </p:nvSpPr>
        <p:spPr>
          <a:xfrm>
            <a:off x="4473829" y="4767550"/>
            <a:ext cx="196342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09" name="Drawing"/>
          <p:cNvSpPr/>
          <p:nvPr/>
        </p:nvSpPr>
        <p:spPr>
          <a:xfrm>
            <a:off x="8062231" y="-390466"/>
            <a:ext cx="1271" cy="1"/>
          </a:xfrm>
          <a:prstGeom prst="ellipse">
            <a:avLst/>
          </a:prstGeom>
          <a:ln w="88900" cap="rnd">
            <a:solidFill>
              <a:srgbClr val="0042A9">
                <a:alpha val="41250"/>
              </a:srgbClr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71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</a:lvl1pPr>
          </a:lstStyle>
          <a:p>
            <a:r>
              <a:t>Danke für Ihre Aufmerksamkeit!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G_0639.jpeg" descr="IMG_06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149" y="3171553"/>
            <a:ext cx="2916119" cy="197684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https://www.girlfriend.com.au/kardashian-surgery"/>
          <p:cNvSpPr txBox="1"/>
          <p:nvPr/>
        </p:nvSpPr>
        <p:spPr>
          <a:xfrm>
            <a:off x="168406" y="5050380"/>
            <a:ext cx="2922585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 u="sng"/>
            </a:lvl1pPr>
          </a:lstStyle>
          <a:p>
            <a:r>
              <a:t>https://www.girlfriend.com.au/kardashian-surgery</a:t>
            </a:r>
          </a:p>
        </p:txBody>
      </p:sp>
      <p:pic>
        <p:nvPicPr>
          <p:cNvPr id="134" name="IMG_0640.jpeg" descr="IMG_064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06" y="21272"/>
            <a:ext cx="2643710" cy="31595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https://theionian.org/10925/features/how-do-i-look-social-media-and-body-standards/"/>
          <p:cNvSpPr txBox="1"/>
          <p:nvPr/>
        </p:nvSpPr>
        <p:spPr>
          <a:xfrm>
            <a:off x="133324" y="3084373"/>
            <a:ext cx="26101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500" u="sng">
                <a:solidFill>
                  <a:srgbClr val="C2C2C2"/>
                </a:solidFill>
              </a:defRPr>
            </a:lvl1pPr>
          </a:lstStyle>
          <a:p>
            <a:r>
              <a:t>https://theionian.org/10925/features/how-do-i-look-social-media-and-body-standards/</a:t>
            </a:r>
          </a:p>
        </p:txBody>
      </p:sp>
      <p:pic>
        <p:nvPicPr>
          <p:cNvPr id="136" name="IMG_0641.jpeg" descr="IMG_064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4861" y="111411"/>
            <a:ext cx="2361043" cy="320254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https://www.behance.net/gallery/35335185/Mens-Beauty-Standards-Infographic/modules/222050257"/>
          <p:cNvSpPr txBox="1"/>
          <p:nvPr/>
        </p:nvSpPr>
        <p:spPr>
          <a:xfrm>
            <a:off x="2708000" y="133808"/>
            <a:ext cx="2274765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" u="sng"/>
            </a:lvl1pPr>
          </a:lstStyle>
          <a:p>
            <a:r>
              <a:t>https://www.behance.net/gallery/35335185/Mens-Beauty-Standards-Infographic/modules/222050257</a:t>
            </a:r>
          </a:p>
        </p:txBody>
      </p:sp>
      <p:pic>
        <p:nvPicPr>
          <p:cNvPr id="138" name="IMG_0642.jpeg" descr="IMG_064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30148" y="31213"/>
            <a:ext cx="2721832" cy="226819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https://sleck.net/perfect-face-template-5-creative-uses/"/>
          <p:cNvSpPr txBox="1"/>
          <p:nvPr/>
        </p:nvSpPr>
        <p:spPr>
          <a:xfrm>
            <a:off x="6473579" y="2218847"/>
            <a:ext cx="158514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" u="sng"/>
            </a:lvl1pPr>
          </a:lstStyle>
          <a:p>
            <a:r>
              <a:t>https://sleck.net/perfect-face-template-5-creative-uses/</a:t>
            </a:r>
          </a:p>
        </p:txBody>
      </p:sp>
      <p:pic>
        <p:nvPicPr>
          <p:cNvPr id="140" name="IMG_0643.jpeg" descr="IMG_064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47725" y="3224680"/>
            <a:ext cx="3099837" cy="187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G_0644.jpeg" descr="IMG_064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46006" y="2291638"/>
            <a:ext cx="3212182" cy="285168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https://metro.co.uk/2021/04/30/an-instagram-vs-reality-tool-is-showing-how-toxic-filters-can-be-14498265"/>
          <p:cNvSpPr txBox="1"/>
          <p:nvPr/>
        </p:nvSpPr>
        <p:spPr>
          <a:xfrm>
            <a:off x="3484328" y="4992122"/>
            <a:ext cx="291549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508000">
              <a:buClr>
                <a:srgbClr val="004D65"/>
              </a:buClr>
              <a:buSzPts val="300"/>
              <a:buFont typeface="Helvetica"/>
              <a:buChar char="๏"/>
              <a:defRPr sz="400" u="sng">
                <a:hlinkClick r:id="rId8"/>
              </a:defRPr>
            </a:lvl1pPr>
          </a:lstStyle>
          <a:p>
            <a:r>
              <a:rPr>
                <a:hlinkClick r:id="rId8"/>
              </a:rPr>
              <a:t>https://metro.co.uk/2021/04/30/an-instagram-vs-reality-tool-is-showing-how-toxic-filters-can-be-14498265</a:t>
            </a:r>
          </a:p>
        </p:txBody>
      </p:sp>
      <p:sp>
        <p:nvSpPr>
          <p:cNvPr id="143" name="https://www.123rf.com/photo_97129649_woman-body-measurement-chart-scheme-for-measurement-human-body-for-sewing-clothes-female-figure-fron.html"/>
          <p:cNvSpPr txBox="1"/>
          <p:nvPr/>
        </p:nvSpPr>
        <p:spPr>
          <a:xfrm>
            <a:off x="5946006" y="4992122"/>
            <a:ext cx="270342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" u="sng"/>
            </a:lvl1pPr>
          </a:lstStyle>
          <a:p>
            <a:r>
              <a:t>https://www.123rf.com/photo_97129649_woman-body-measurement-chart-scheme-for-measurement-human-body-for-sewing-clothes-female-figure-fron.html</a:t>
            </a:r>
          </a:p>
        </p:txBody>
      </p:sp>
      <p:pic>
        <p:nvPicPr>
          <p:cNvPr id="144" name="IMG_0645.jpeg" descr="IMG_0645.jpeg"/>
          <p:cNvPicPr>
            <a:picLocks noChangeAspect="1"/>
          </p:cNvPicPr>
          <p:nvPr/>
        </p:nvPicPr>
        <p:blipFill>
          <a:blip r:embed="rId9">
            <a:extLst/>
          </a:blip>
          <a:srcRect b="10945"/>
          <a:stretch>
            <a:fillRect/>
          </a:stretch>
        </p:blipFill>
        <p:spPr>
          <a:xfrm>
            <a:off x="7745041" y="-111225"/>
            <a:ext cx="1369888" cy="2391106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45" name="https://theconceptwardrobe.com/build-a-wardrobe/hourglass-body-shape"/>
          <p:cNvSpPr txBox="1"/>
          <p:nvPr/>
        </p:nvSpPr>
        <p:spPr>
          <a:xfrm>
            <a:off x="7806159" y="2103807"/>
            <a:ext cx="1397796" cy="150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500" u="sng"/>
            </a:lvl1pPr>
          </a:lstStyle>
          <a:p>
            <a:r>
              <a:t>https://theconceptwardrobe.com/build-a-wardrobe/hourglass-body-shape</a:t>
            </a:r>
          </a:p>
        </p:txBody>
      </p:sp>
      <p:pic>
        <p:nvPicPr>
          <p:cNvPr id="146" name="IMG_0646.jpeg" descr="IMG_0646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985893" y="2203969"/>
            <a:ext cx="494991" cy="101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0646.jpeg" descr="IMG_0646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55679" y="2203969"/>
            <a:ext cx="494991" cy="1019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203;p27"/>
          <p:cNvSpPr txBox="1">
            <a:spLocks noGrp="1"/>
          </p:cNvSpPr>
          <p:nvPr>
            <p:ph type="title" idx="4294967295"/>
          </p:nvPr>
        </p:nvSpPr>
        <p:spPr>
          <a:xfrm>
            <a:off x="672210" y="621223"/>
            <a:ext cx="7799580" cy="1416271"/>
          </a:xfrm>
          <a:prstGeom prst="rect">
            <a:avLst/>
          </a:prstGeom>
        </p:spPr>
        <p:txBody>
          <a:bodyPr>
            <a:normAutofit/>
          </a:bodyPr>
          <a:lstStyle>
            <a:lvl1pPr defTabSz="429768">
              <a:defRPr sz="3384">
                <a:solidFill>
                  <a:schemeClr val="accent5"/>
                </a:solidFill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r>
              <a:t>Die Wirkung von Cybermobbing in Bezug auf die Schönheitsideale von Jugendlichen</a:t>
            </a:r>
          </a:p>
        </p:txBody>
      </p:sp>
      <p:sp>
        <p:nvSpPr>
          <p:cNvPr id="150" name="Google Shape;204;p27"/>
          <p:cNvSpPr txBox="1">
            <a:spLocks noGrp="1"/>
          </p:cNvSpPr>
          <p:nvPr>
            <p:ph type="body" sz="quarter" idx="4294967295"/>
          </p:nvPr>
        </p:nvSpPr>
        <p:spPr>
          <a:xfrm>
            <a:off x="551513" y="4463564"/>
            <a:ext cx="1227957" cy="2690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694944">
              <a:spcBef>
                <a:spcPts val="600"/>
              </a:spcBef>
              <a:buClrTx/>
              <a:buSzTx/>
              <a:buFontTx/>
              <a:buNone/>
              <a:defRPr sz="912">
                <a:solidFill>
                  <a:schemeClr val="accent6">
                    <a:satOff val="-8671"/>
                    <a:lumOff val="14117"/>
                  </a:schemeClr>
                </a:solidFill>
              </a:defRPr>
            </a:lvl1pPr>
          </a:lstStyle>
          <a:p>
            <a:r>
              <a:t>Sima Al Mokkdad; 10-3</a:t>
            </a:r>
          </a:p>
        </p:txBody>
      </p:sp>
      <p:sp>
        <p:nvSpPr>
          <p:cNvPr id="151" name="Google Shape;205;p27"/>
          <p:cNvSpPr txBox="1">
            <a:spLocks noGrp="1"/>
          </p:cNvSpPr>
          <p:nvPr>
            <p:ph type="sldNum" sz="quarter" idx="2"/>
          </p:nvPr>
        </p:nvSpPr>
        <p:spPr>
          <a:xfrm>
            <a:off x="4508499" y="4767550"/>
            <a:ext cx="127001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54" name="Group"/>
          <p:cNvGrpSpPr/>
          <p:nvPr/>
        </p:nvGrpSpPr>
        <p:grpSpPr>
          <a:xfrm>
            <a:off x="1182772" y="1957074"/>
            <a:ext cx="1364457" cy="2064036"/>
            <a:chOff x="0" y="0"/>
            <a:chExt cx="1364456" cy="2064035"/>
          </a:xfrm>
        </p:grpSpPr>
        <p:pic>
          <p:nvPicPr>
            <p:cNvPr id="152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9050" y="0"/>
              <a:ext cx="1326410" cy="1768156"/>
            </a:xfrm>
            <a:prstGeom prst="rect">
              <a:avLst/>
            </a:prstGeom>
            <a:ln w="38100" cap="flat">
              <a:solidFill>
                <a:schemeClr val="accent5"/>
              </a:solidFill>
              <a:prstDash val="solid"/>
              <a:round/>
            </a:ln>
            <a:effectLst/>
          </p:spPr>
        </p:pic>
        <p:sp>
          <p:nvSpPr>
            <p:cNvPr id="153" name="Caption"/>
            <p:cNvSpPr/>
            <p:nvPr/>
          </p:nvSpPr>
          <p:spPr>
            <a:xfrm>
              <a:off x="0" y="1888728"/>
              <a:ext cx="1364457" cy="175308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/>
            <a:p>
              <a:pPr lvl="2">
                <a:defRPr sz="600">
                  <a:solidFill>
                    <a:srgbClr val="5C5C5C"/>
                  </a:solidFill>
                </a:defRPr>
              </a:pPr>
              <a:r>
                <a:rPr u="sng">
                  <a:solidFill>
                    <a:schemeClr val="accent3"/>
                  </a:solidFill>
                  <a:uFill>
                    <a:solidFill>
                      <a:schemeClr val="accent3"/>
                    </a:solidFill>
                  </a:uFill>
                  <a:hlinkClick r:id="rId4"/>
                </a:rPr>
                <a:t>https://www.designboom.com/art/shsadler-fresh-meat-01-30-2019/</a:t>
              </a:r>
              <a:r>
                <a:t> </a:t>
              </a:r>
            </a:p>
          </p:txBody>
        </p:sp>
      </p:grpSp>
      <p:grpSp>
        <p:nvGrpSpPr>
          <p:cNvPr id="157" name="Group"/>
          <p:cNvGrpSpPr/>
          <p:nvPr/>
        </p:nvGrpSpPr>
        <p:grpSpPr>
          <a:xfrm>
            <a:off x="2711500" y="2343025"/>
            <a:ext cx="2133601" cy="2142852"/>
            <a:chOff x="0" y="0"/>
            <a:chExt cx="2133600" cy="2142851"/>
          </a:xfrm>
        </p:grpSpPr>
        <p:pic>
          <p:nvPicPr>
            <p:cNvPr id="155" name="IMG_0606.jpeg" descr="IMG_0606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9083" y="0"/>
              <a:ext cx="1555434" cy="1793069"/>
            </a:xfrm>
            <a:prstGeom prst="rect">
              <a:avLst/>
            </a:prstGeom>
            <a:ln w="50800" cap="flat">
              <a:solidFill>
                <a:srgbClr val="004D65"/>
              </a:solidFill>
              <a:prstDash val="solid"/>
              <a:round/>
            </a:ln>
            <a:effectLst/>
          </p:spPr>
        </p:pic>
        <p:sp>
          <p:nvSpPr>
            <p:cNvPr id="156" name="Caption"/>
            <p:cNvSpPr/>
            <p:nvPr/>
          </p:nvSpPr>
          <p:spPr>
            <a:xfrm>
              <a:off x="0" y="1920068"/>
              <a:ext cx="2133600" cy="222784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/>
            <a:p>
              <a:r>
                <a:rPr sz="600" u="sng">
                  <a:solidFill>
                    <a:schemeClr val="accent3"/>
                  </a:solidFill>
                  <a:uFill>
                    <a:solidFill>
                      <a:schemeClr val="accent3"/>
                    </a:solidFill>
                  </a:uFill>
                  <a:hlinkClick r:id="rId6"/>
                </a:rPr>
                <a:t>http://hotcore.info/babki/eating-disorder-drawings-tumblr.html</a:t>
              </a:r>
              <a:r>
                <a:t> </a:t>
              </a:r>
            </a:p>
          </p:txBody>
        </p:sp>
      </p:grpSp>
      <p:grpSp>
        <p:nvGrpSpPr>
          <p:cNvPr id="160" name="Group"/>
          <p:cNvGrpSpPr/>
          <p:nvPr/>
        </p:nvGrpSpPr>
        <p:grpSpPr>
          <a:xfrm>
            <a:off x="4563085" y="2012043"/>
            <a:ext cx="2133601" cy="1735672"/>
            <a:chOff x="0" y="0"/>
            <a:chExt cx="2133600" cy="1735670"/>
          </a:xfrm>
        </p:grpSpPr>
        <p:pic>
          <p:nvPicPr>
            <p:cNvPr id="158" name="IMG_3745.jpeg" descr="IMG_3745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677" t="1677" r="1677" b="1677"/>
            <a:stretch>
              <a:fillRect/>
            </a:stretch>
          </p:blipFill>
          <p:spPr>
            <a:xfrm>
              <a:off x="465335" y="0"/>
              <a:ext cx="1202874" cy="1411192"/>
            </a:xfrm>
            <a:prstGeom prst="rect">
              <a:avLst/>
            </a:prstGeom>
            <a:ln w="50800" cap="flat">
              <a:solidFill>
                <a:srgbClr val="11053B"/>
              </a:solidFill>
              <a:prstDash val="solid"/>
              <a:round/>
            </a:ln>
            <a:effectLst/>
          </p:spPr>
        </p:pic>
        <p:sp>
          <p:nvSpPr>
            <p:cNvPr id="159" name="Caption"/>
            <p:cNvSpPr/>
            <p:nvPr/>
          </p:nvSpPr>
          <p:spPr>
            <a:xfrm>
              <a:off x="0" y="1538287"/>
              <a:ext cx="2133600" cy="197384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1" algn="ctr">
                <a:lnSpc>
                  <a:spcPct val="50000"/>
                </a:lnSpc>
              </a:pPr>
              <a:r>
                <a:rPr sz="500" u="sng">
                  <a:solidFill>
                    <a:schemeClr val="accent3"/>
                  </a:solidFill>
                  <a:uFill>
                    <a:solidFill>
                      <a:schemeClr val="accent3"/>
                    </a:solidFill>
                  </a:uFill>
                  <a:hlinkClick r:id="rId8"/>
                </a:rPr>
                <a:t>https://www.buzzfeed.com/maggyvaneijk/is-this-me-or-anna-talking</a:t>
              </a:r>
              <a:r>
                <a:t>  </a:t>
              </a:r>
            </a:p>
          </p:txBody>
        </p:sp>
      </p:grpSp>
      <p:grpSp>
        <p:nvGrpSpPr>
          <p:cNvPr id="163" name="Group"/>
          <p:cNvGrpSpPr/>
          <p:nvPr/>
        </p:nvGrpSpPr>
        <p:grpSpPr>
          <a:xfrm>
            <a:off x="6559887" y="2405995"/>
            <a:ext cx="2133601" cy="1758691"/>
            <a:chOff x="0" y="0"/>
            <a:chExt cx="2133600" cy="1758689"/>
          </a:xfrm>
        </p:grpSpPr>
        <p:pic>
          <p:nvPicPr>
            <p:cNvPr id="161" name="IMG_3763.png" descr="IMG_376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611" t="12884" r="5611" b="57375"/>
            <a:stretch>
              <a:fillRect/>
            </a:stretch>
          </p:blipFill>
          <p:spPr>
            <a:xfrm>
              <a:off x="156567" y="0"/>
              <a:ext cx="1820575" cy="1319917"/>
            </a:xfrm>
            <a:prstGeom prst="rect">
              <a:avLst/>
            </a:prstGeom>
            <a:ln w="76200" cap="flat">
              <a:solidFill>
                <a:srgbClr val="00374A"/>
              </a:solidFill>
              <a:prstDash val="solid"/>
              <a:round/>
            </a:ln>
            <a:effectLst/>
          </p:spPr>
        </p:pic>
        <p:sp>
          <p:nvSpPr>
            <p:cNvPr id="162" name="Caption"/>
            <p:cNvSpPr/>
            <p:nvPr/>
          </p:nvSpPr>
          <p:spPr>
            <a:xfrm>
              <a:off x="0" y="1459706"/>
              <a:ext cx="2133600" cy="298984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/>
            <a:p>
              <a:pPr algn="ctr"/>
              <a:r>
                <a:rPr sz="600" u="sng">
                  <a:solidFill>
                    <a:schemeClr val="accent3"/>
                  </a:solidFill>
                  <a:uFill>
                    <a:solidFill>
                      <a:schemeClr val="accent3"/>
                    </a:solidFill>
                  </a:uFill>
                  <a:hlinkClick r:id="rId10"/>
                </a:rPr>
                <a:t>https://hers-magazine.com/the-evolution-of-female-beauty-standards-throughout-history/</a:t>
              </a:r>
              <a: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251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10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rPr>
              <a:t>GLIEDERUNG</a:t>
            </a:r>
            <a:r>
              <a:t> </a:t>
            </a:r>
          </a:p>
        </p:txBody>
      </p:sp>
      <p:sp>
        <p:nvSpPr>
          <p:cNvPr id="166" name="Google Shape;252;p30"/>
          <p:cNvSpPr txBox="1">
            <a:spLocks noGrp="1"/>
          </p:cNvSpPr>
          <p:nvPr>
            <p:ph type="body" sz="quarter" idx="1"/>
          </p:nvPr>
        </p:nvSpPr>
        <p:spPr>
          <a:xfrm>
            <a:off x="674773" y="1370974"/>
            <a:ext cx="1925832" cy="601019"/>
          </a:xfrm>
          <a:prstGeom prst="rect">
            <a:avLst/>
          </a:prstGeom>
        </p:spPr>
        <p:txBody>
          <a:bodyPr/>
          <a:lstStyle>
            <a:lvl1pPr marL="178308" indent="0" defTabSz="493776">
              <a:lnSpc>
                <a:spcPct val="125000"/>
              </a:lnSpc>
              <a:buClrTx/>
              <a:buSzPct val="101000"/>
              <a:buFontTx/>
              <a:buAutoNum type="romanUcPeriod"/>
              <a:defRPr sz="1458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Grober Überblick zum Thema</a:t>
            </a:r>
          </a:p>
        </p:txBody>
      </p:sp>
      <p:sp>
        <p:nvSpPr>
          <p:cNvPr id="167" name="Google Shape;253;p30"/>
          <p:cNvSpPr txBox="1"/>
          <p:nvPr/>
        </p:nvSpPr>
        <p:spPr>
          <a:xfrm>
            <a:off x="3198458" y="1413454"/>
            <a:ext cx="2012748" cy="818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224536" defTabSz="621791">
              <a:lnSpc>
                <a:spcPct val="125000"/>
              </a:lnSpc>
              <a:buSzPct val="101000"/>
              <a:buAutoNum type="romanUcPeriod" startAt="2"/>
              <a:defRPr sz="1564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Begründung meiner Auswahl </a:t>
            </a:r>
          </a:p>
        </p:txBody>
      </p:sp>
      <p:sp>
        <p:nvSpPr>
          <p:cNvPr id="168" name="Google Shape;254;p30"/>
          <p:cNvSpPr txBox="1"/>
          <p:nvPr/>
        </p:nvSpPr>
        <p:spPr>
          <a:xfrm>
            <a:off x="5581339" y="1382126"/>
            <a:ext cx="2247598" cy="57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247650" defTabSz="685800">
              <a:lnSpc>
                <a:spcPct val="125000"/>
              </a:lnSpc>
              <a:buSzPct val="101000"/>
              <a:buAutoNum type="romanUcPeriod" startAt="3"/>
              <a:defRPr sz="1725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 Thesen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169" name="Google Shape;255;p30"/>
          <p:cNvSpPr txBox="1">
            <a:spLocks noGrp="1"/>
          </p:cNvSpPr>
          <p:nvPr>
            <p:ph type="sldNum" sz="quarter" idx="2"/>
          </p:nvPr>
        </p:nvSpPr>
        <p:spPr>
          <a:xfrm>
            <a:off x="4508499" y="4767550"/>
            <a:ext cx="127001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0" name="Google Shape;256;p30"/>
          <p:cNvSpPr txBox="1"/>
          <p:nvPr/>
        </p:nvSpPr>
        <p:spPr>
          <a:xfrm>
            <a:off x="726673" y="2866725"/>
            <a:ext cx="2199901" cy="79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224536" defTabSz="621791">
              <a:lnSpc>
                <a:spcPct val="125000"/>
              </a:lnSpc>
              <a:buSzPct val="101000"/>
              <a:buAutoNum type="romanUcPeriod" startAt="4"/>
              <a:defRPr sz="1564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 Die Ergebnisse meiner Thesen </a:t>
            </a:r>
          </a:p>
        </p:txBody>
      </p:sp>
      <p:sp>
        <p:nvSpPr>
          <p:cNvPr id="171" name="Google Shape;257;p30"/>
          <p:cNvSpPr txBox="1">
            <a:spLocks noGrp="1"/>
          </p:cNvSpPr>
          <p:nvPr>
            <p:ph type="body" idx="21"/>
          </p:nvPr>
        </p:nvSpPr>
        <p:spPr>
          <a:xfrm>
            <a:off x="3250389" y="2867026"/>
            <a:ext cx="2012748" cy="7946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4536" indent="0" defTabSz="621791">
              <a:buClrTx/>
              <a:buSzPct val="101000"/>
              <a:buFontTx/>
              <a:buAutoNum type="romanUcPeriod" startAt="5"/>
              <a:defRPr sz="1564"/>
            </a:lvl1pPr>
          </a:lstStyle>
          <a:p>
            <a:r>
              <a:t>Was kann man dagegen tun? </a:t>
            </a:r>
          </a:p>
        </p:txBody>
      </p:sp>
      <p:sp>
        <p:nvSpPr>
          <p:cNvPr id="172" name="Google Shape;258;p30"/>
          <p:cNvSpPr txBox="1">
            <a:spLocks noGrp="1"/>
          </p:cNvSpPr>
          <p:nvPr>
            <p:ph type="body" idx="22"/>
          </p:nvPr>
        </p:nvSpPr>
        <p:spPr>
          <a:xfrm>
            <a:off x="5586952" y="2867026"/>
            <a:ext cx="2342466" cy="1036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217931" indent="0" defTabSz="603504">
              <a:buClrTx/>
              <a:buSzPct val="101000"/>
              <a:buFontTx/>
              <a:buAutoNum type="romanUcPeriod" startAt="6"/>
              <a:defRPr sz="1518"/>
            </a:pPr>
            <a:r>
              <a:t> Reflexion der Arbeit </a:t>
            </a:r>
          </a:p>
          <a:p>
            <a:pPr marL="0" indent="0" defTabSz="603504">
              <a:buClr>
                <a:schemeClr val="accent5"/>
              </a:buClr>
              <a:buSzTx/>
              <a:buNone/>
              <a:defRPr sz="1518"/>
            </a:pPr>
            <a:endParaRPr/>
          </a:p>
        </p:txBody>
      </p:sp>
      <p:sp>
        <p:nvSpPr>
          <p:cNvPr id="173" name="Kurze Erklärung: Worum geht es in meiner Facharbeit?"/>
          <p:cNvSpPr txBox="1"/>
          <p:nvPr/>
        </p:nvSpPr>
        <p:spPr>
          <a:xfrm>
            <a:off x="994414" y="2112805"/>
            <a:ext cx="1855652" cy="32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35792" indent="-97692" algn="just">
              <a:buClr>
                <a:srgbClr val="004D65"/>
              </a:buClr>
              <a:buSzPts val="1000"/>
              <a:buFont typeface="Helvetica"/>
              <a:buChar char="๏"/>
              <a:defRPr sz="1300"/>
            </a:pPr>
            <a:r>
              <a:rPr sz="1000" i="1" u="sng"/>
              <a:t>Kurze Erklärung</a:t>
            </a:r>
            <a:r>
              <a:rPr sz="1000"/>
              <a:t>: Worum geht es in meiner Facharbeit?</a:t>
            </a:r>
            <a:r>
              <a:t> </a:t>
            </a:r>
          </a:p>
        </p:txBody>
      </p:sp>
      <p:sp>
        <p:nvSpPr>
          <p:cNvPr id="174" name="Kurze Erklärung: Warum habe ich mich für dieses Thema entschieden?"/>
          <p:cNvSpPr txBox="1"/>
          <p:nvPr/>
        </p:nvSpPr>
        <p:spPr>
          <a:xfrm>
            <a:off x="3550622" y="2067732"/>
            <a:ext cx="1855652" cy="37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26023" indent="-87923" algn="just">
              <a:buClr>
                <a:srgbClr val="004D65"/>
              </a:buClr>
              <a:buSzPts val="900"/>
              <a:buFont typeface="Helvetica"/>
              <a:buChar char="๏"/>
              <a:defRPr sz="900"/>
            </a:pPr>
            <a:r>
              <a:rPr i="1" u="sng"/>
              <a:t>Kurze Erklärung</a:t>
            </a:r>
            <a:r>
              <a:t>: Warum habe ich mich für dieses Thema entschieden? </a:t>
            </a:r>
          </a:p>
        </p:txBody>
      </p:sp>
      <p:sp>
        <p:nvSpPr>
          <p:cNvPr id="175" name="Benennung meiner 4 Thesen:  These 1:..........…"/>
          <p:cNvSpPr txBox="1"/>
          <p:nvPr/>
        </p:nvSpPr>
        <p:spPr>
          <a:xfrm>
            <a:off x="5903074" y="2112805"/>
            <a:ext cx="1855652" cy="55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35792" indent="-97692" algn="just">
              <a:buClr>
                <a:srgbClr val="004D65"/>
              </a:buClr>
              <a:buSzPts val="1000"/>
              <a:buFont typeface="Helvetica"/>
              <a:buChar char="๏"/>
              <a:defRPr sz="1000" i="1" u="sng"/>
            </a:pPr>
            <a:r>
              <a:t>Benennung meiner 4 Thesen</a:t>
            </a:r>
            <a:r>
              <a:rPr i="0" u="none"/>
              <a:t>:  These 1:..........</a:t>
            </a:r>
          </a:p>
          <a:p>
            <a:pPr algn="just">
              <a:defRPr sz="1000" i="1" u="sng"/>
            </a:pPr>
            <a:r>
              <a:rPr i="0" u="none"/>
              <a:t>    These 2:..........</a:t>
            </a:r>
          </a:p>
          <a:p>
            <a:pPr algn="just">
              <a:defRPr sz="1000" i="1" u="sng"/>
            </a:pPr>
            <a:r>
              <a:rPr i="0" u="none"/>
              <a:t>    ..........</a:t>
            </a:r>
          </a:p>
        </p:txBody>
      </p:sp>
      <p:sp>
        <p:nvSpPr>
          <p:cNvPr id="176" name="Bestätigen sich meine Thesen?:  These 1:..........…"/>
          <p:cNvSpPr txBox="1"/>
          <p:nvPr/>
        </p:nvSpPr>
        <p:spPr>
          <a:xfrm>
            <a:off x="994414" y="3494040"/>
            <a:ext cx="1855652" cy="643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26023" indent="-87923" algn="just">
              <a:buClr>
                <a:srgbClr val="004D65"/>
              </a:buClr>
              <a:buSzPts val="900"/>
              <a:buFont typeface="Helvetica"/>
              <a:buChar char="๏"/>
              <a:defRPr sz="1000" i="1" u="sng"/>
            </a:pPr>
            <a:r>
              <a:rPr sz="900"/>
              <a:t>Bestätigen sich meine Thesen?</a:t>
            </a:r>
            <a:r>
              <a:rPr sz="900" i="0" u="none"/>
              <a:t>: </a:t>
            </a:r>
            <a:r>
              <a:rPr i="0" u="none"/>
              <a:t> </a:t>
            </a:r>
            <a:r>
              <a:rPr sz="900" i="0" u="none"/>
              <a:t>These 1:..........</a:t>
            </a:r>
          </a:p>
          <a:p>
            <a:pPr algn="just">
              <a:defRPr sz="900" i="1" u="sng"/>
            </a:pPr>
            <a:r>
              <a:rPr i="0" u="none"/>
              <a:t>     Argument 1:........</a:t>
            </a:r>
          </a:p>
          <a:p>
            <a:pPr algn="just">
              <a:defRPr sz="900" i="1" u="sng"/>
            </a:pPr>
            <a:r>
              <a:rPr i="0" u="none"/>
              <a:t>     Beispiele:.........</a:t>
            </a:r>
          </a:p>
          <a:p>
            <a:pPr algn="just">
              <a:defRPr sz="900" i="1" u="sng"/>
            </a:pPr>
            <a:r>
              <a:rPr i="0" u="none"/>
              <a:t>     ..........</a:t>
            </a:r>
          </a:p>
        </p:txBody>
      </p:sp>
      <p:sp>
        <p:nvSpPr>
          <p:cNvPr id="177" name="Lösungsmöglichkeiten:"/>
          <p:cNvSpPr txBox="1"/>
          <p:nvPr/>
        </p:nvSpPr>
        <p:spPr>
          <a:xfrm>
            <a:off x="3565626" y="3573219"/>
            <a:ext cx="185565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26023" indent="-87923" algn="just">
              <a:buClr>
                <a:srgbClr val="004D65"/>
              </a:buClr>
              <a:buSzPts val="900"/>
              <a:buFont typeface="Helvetica"/>
              <a:buChar char="๏"/>
              <a:defRPr sz="900" i="1" u="sng"/>
            </a:pPr>
            <a:r>
              <a:t>Lösungsmöglichkeiten</a:t>
            </a:r>
            <a:r>
              <a:rPr i="0" u="none"/>
              <a:t>:   </a:t>
            </a:r>
          </a:p>
        </p:txBody>
      </p:sp>
      <p:sp>
        <p:nvSpPr>
          <p:cNvPr id="178" name="Quellenarbeit…"/>
          <p:cNvSpPr txBox="1"/>
          <p:nvPr/>
        </p:nvSpPr>
        <p:spPr>
          <a:xfrm>
            <a:off x="5903074" y="3573219"/>
            <a:ext cx="1604127" cy="427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35792" indent="-97692" algn="just">
              <a:buClr>
                <a:srgbClr val="004D65"/>
              </a:buClr>
              <a:buSzPts val="1000"/>
              <a:buFont typeface="Helvetica"/>
              <a:buChar char="๏"/>
              <a:defRPr sz="1000" i="1" u="sng"/>
            </a:pPr>
            <a:r>
              <a:t>Quellenarbeit</a:t>
            </a:r>
            <a:endParaRPr i="0" u="none"/>
          </a:p>
          <a:p>
            <a:pPr marL="135792" indent="-97692" algn="just">
              <a:spcBef>
                <a:spcPts val="100"/>
              </a:spcBef>
              <a:buClr>
                <a:srgbClr val="004D65"/>
              </a:buClr>
              <a:buSzPts val="1000"/>
              <a:buFont typeface="Helvetica"/>
              <a:buChar char="๏"/>
              <a:defRPr sz="1000" i="1" u="sng"/>
            </a:pPr>
            <a:r>
              <a:t>Zeitliche Aufteilung </a:t>
            </a:r>
          </a:p>
          <a:p>
            <a:pPr marL="135792" indent="-97692" algn="just">
              <a:spcBef>
                <a:spcPts val="100"/>
              </a:spcBef>
              <a:buClr>
                <a:srgbClr val="004D65"/>
              </a:buClr>
              <a:buSzPts val="1000"/>
              <a:buFont typeface="Helvetica"/>
              <a:buChar char="๏"/>
              <a:defRPr sz="1000" i="1" u="sng"/>
            </a:pPr>
            <a:r>
              <a:t>Vorgehensweise</a:t>
            </a:r>
          </a:p>
        </p:txBody>
      </p:sp>
      <p:grpSp>
        <p:nvGrpSpPr>
          <p:cNvPr id="181" name="Drawing"/>
          <p:cNvGrpSpPr/>
          <p:nvPr/>
        </p:nvGrpSpPr>
        <p:grpSpPr>
          <a:xfrm>
            <a:off x="877711" y="1373716"/>
            <a:ext cx="385906" cy="1699684"/>
            <a:chOff x="0" y="0"/>
            <a:chExt cx="385905" cy="1699683"/>
          </a:xfrm>
        </p:grpSpPr>
        <p:sp>
          <p:nvSpPr>
            <p:cNvPr id="179" name="Line"/>
            <p:cNvSpPr/>
            <p:nvPr/>
          </p:nvSpPr>
          <p:spPr>
            <a:xfrm>
              <a:off x="0" y="0"/>
              <a:ext cx="210634" cy="21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600" extrusionOk="0">
                  <a:moveTo>
                    <a:pt x="11697" y="0"/>
                  </a:moveTo>
                  <a:cubicBezTo>
                    <a:pt x="8181" y="3529"/>
                    <a:pt x="4664" y="7059"/>
                    <a:pt x="2619" y="9106"/>
                  </a:cubicBezTo>
                  <a:cubicBezTo>
                    <a:pt x="574" y="11153"/>
                    <a:pt x="0" y="11718"/>
                    <a:pt x="0" y="12000"/>
                  </a:cubicBezTo>
                  <a:cubicBezTo>
                    <a:pt x="0" y="12282"/>
                    <a:pt x="574" y="12282"/>
                    <a:pt x="2978" y="11012"/>
                  </a:cubicBezTo>
                  <a:cubicBezTo>
                    <a:pt x="5382" y="9741"/>
                    <a:pt x="9616" y="7200"/>
                    <a:pt x="12307" y="5612"/>
                  </a:cubicBezTo>
                  <a:cubicBezTo>
                    <a:pt x="14998" y="4024"/>
                    <a:pt x="16146" y="3388"/>
                    <a:pt x="16971" y="2859"/>
                  </a:cubicBezTo>
                  <a:cubicBezTo>
                    <a:pt x="17797" y="2329"/>
                    <a:pt x="18299" y="1906"/>
                    <a:pt x="18371" y="1871"/>
                  </a:cubicBezTo>
                  <a:cubicBezTo>
                    <a:pt x="18443" y="1835"/>
                    <a:pt x="18084" y="2188"/>
                    <a:pt x="16074" y="4094"/>
                  </a:cubicBezTo>
                  <a:cubicBezTo>
                    <a:pt x="14065" y="6000"/>
                    <a:pt x="10405" y="9459"/>
                    <a:pt x="8396" y="11400"/>
                  </a:cubicBezTo>
                  <a:cubicBezTo>
                    <a:pt x="6387" y="13341"/>
                    <a:pt x="6028" y="13765"/>
                    <a:pt x="5633" y="14329"/>
                  </a:cubicBezTo>
                  <a:cubicBezTo>
                    <a:pt x="5239" y="14894"/>
                    <a:pt x="4808" y="15600"/>
                    <a:pt x="4951" y="15953"/>
                  </a:cubicBezTo>
                  <a:cubicBezTo>
                    <a:pt x="5095" y="16306"/>
                    <a:pt x="5813" y="16306"/>
                    <a:pt x="8468" y="15106"/>
                  </a:cubicBezTo>
                  <a:cubicBezTo>
                    <a:pt x="11123" y="13906"/>
                    <a:pt x="15716" y="11506"/>
                    <a:pt x="18335" y="10129"/>
                  </a:cubicBezTo>
                  <a:cubicBezTo>
                    <a:pt x="20954" y="8753"/>
                    <a:pt x="21600" y="8400"/>
                    <a:pt x="21385" y="8612"/>
                  </a:cubicBezTo>
                  <a:cubicBezTo>
                    <a:pt x="21169" y="8824"/>
                    <a:pt x="20093" y="9600"/>
                    <a:pt x="18012" y="11576"/>
                  </a:cubicBezTo>
                  <a:cubicBezTo>
                    <a:pt x="15931" y="13553"/>
                    <a:pt x="12845" y="16729"/>
                    <a:pt x="11123" y="18565"/>
                  </a:cubicBezTo>
                  <a:cubicBezTo>
                    <a:pt x="9401" y="20400"/>
                    <a:pt x="9042" y="20894"/>
                    <a:pt x="9365" y="21141"/>
                  </a:cubicBezTo>
                  <a:cubicBezTo>
                    <a:pt x="9688" y="21388"/>
                    <a:pt x="10692" y="21388"/>
                    <a:pt x="12630" y="20929"/>
                  </a:cubicBezTo>
                  <a:cubicBezTo>
                    <a:pt x="14567" y="20471"/>
                    <a:pt x="17438" y="19553"/>
                    <a:pt x="19124" y="19059"/>
                  </a:cubicBezTo>
                  <a:cubicBezTo>
                    <a:pt x="20811" y="18565"/>
                    <a:pt x="21313" y="18494"/>
                    <a:pt x="21134" y="18988"/>
                  </a:cubicBezTo>
                  <a:cubicBezTo>
                    <a:pt x="20954" y="19482"/>
                    <a:pt x="20093" y="20541"/>
                    <a:pt x="19232" y="21600"/>
                  </a:cubicBezTo>
                </a:path>
              </a:pathLst>
            </a:custGeom>
            <a:noFill/>
            <a:ln w="88900" cap="rnd">
              <a:solidFill>
                <a:srgbClr val="00374A">
                  <a:alpha val="55249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80" name="Line"/>
            <p:cNvSpPr/>
            <p:nvPr/>
          </p:nvSpPr>
          <p:spPr>
            <a:xfrm>
              <a:off x="65246" y="1458715"/>
              <a:ext cx="320660" cy="24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570" extrusionOk="0">
                  <a:moveTo>
                    <a:pt x="14159" y="538"/>
                  </a:moveTo>
                  <a:cubicBezTo>
                    <a:pt x="11482" y="2812"/>
                    <a:pt x="8806" y="5086"/>
                    <a:pt x="6528" y="7202"/>
                  </a:cubicBezTo>
                  <a:cubicBezTo>
                    <a:pt x="4251" y="9317"/>
                    <a:pt x="2373" y="11275"/>
                    <a:pt x="1269" y="12507"/>
                  </a:cubicBezTo>
                  <a:cubicBezTo>
                    <a:pt x="166" y="13738"/>
                    <a:pt x="-163" y="14244"/>
                    <a:pt x="72" y="14433"/>
                  </a:cubicBezTo>
                  <a:cubicBezTo>
                    <a:pt x="307" y="14623"/>
                    <a:pt x="1105" y="14496"/>
                    <a:pt x="3054" y="13202"/>
                  </a:cubicBezTo>
                  <a:cubicBezTo>
                    <a:pt x="5002" y="11907"/>
                    <a:pt x="8101" y="9444"/>
                    <a:pt x="10567" y="7170"/>
                  </a:cubicBezTo>
                  <a:cubicBezTo>
                    <a:pt x="13032" y="4896"/>
                    <a:pt x="14863" y="2812"/>
                    <a:pt x="15943" y="1581"/>
                  </a:cubicBezTo>
                  <a:cubicBezTo>
                    <a:pt x="17023" y="349"/>
                    <a:pt x="17352" y="-30"/>
                    <a:pt x="17211" y="2"/>
                  </a:cubicBezTo>
                  <a:cubicBezTo>
                    <a:pt x="17070" y="33"/>
                    <a:pt x="16460" y="475"/>
                    <a:pt x="14675" y="2370"/>
                  </a:cubicBezTo>
                  <a:cubicBezTo>
                    <a:pt x="12891" y="4265"/>
                    <a:pt x="9933" y="7612"/>
                    <a:pt x="7726" y="10044"/>
                  </a:cubicBezTo>
                  <a:cubicBezTo>
                    <a:pt x="5519" y="12475"/>
                    <a:pt x="4063" y="13991"/>
                    <a:pt x="3147" y="15002"/>
                  </a:cubicBezTo>
                  <a:cubicBezTo>
                    <a:pt x="2232" y="16012"/>
                    <a:pt x="1856" y="16517"/>
                    <a:pt x="2044" y="16675"/>
                  </a:cubicBezTo>
                  <a:cubicBezTo>
                    <a:pt x="2232" y="16833"/>
                    <a:pt x="2983" y="16644"/>
                    <a:pt x="4955" y="15475"/>
                  </a:cubicBezTo>
                  <a:cubicBezTo>
                    <a:pt x="6927" y="14307"/>
                    <a:pt x="10120" y="12159"/>
                    <a:pt x="12468" y="10486"/>
                  </a:cubicBezTo>
                  <a:cubicBezTo>
                    <a:pt x="14816" y="8812"/>
                    <a:pt x="16319" y="7612"/>
                    <a:pt x="17281" y="6854"/>
                  </a:cubicBezTo>
                  <a:cubicBezTo>
                    <a:pt x="18244" y="6096"/>
                    <a:pt x="18667" y="5781"/>
                    <a:pt x="18549" y="5749"/>
                  </a:cubicBezTo>
                  <a:cubicBezTo>
                    <a:pt x="18432" y="5717"/>
                    <a:pt x="17774" y="5970"/>
                    <a:pt x="16037" y="7454"/>
                  </a:cubicBezTo>
                  <a:cubicBezTo>
                    <a:pt x="14300" y="8938"/>
                    <a:pt x="11482" y="11654"/>
                    <a:pt x="9792" y="13391"/>
                  </a:cubicBezTo>
                  <a:cubicBezTo>
                    <a:pt x="8101" y="15128"/>
                    <a:pt x="7538" y="15886"/>
                    <a:pt x="7139" y="16486"/>
                  </a:cubicBezTo>
                  <a:cubicBezTo>
                    <a:pt x="6740" y="17086"/>
                    <a:pt x="6505" y="17528"/>
                    <a:pt x="6787" y="17749"/>
                  </a:cubicBezTo>
                  <a:cubicBezTo>
                    <a:pt x="7068" y="17970"/>
                    <a:pt x="7867" y="17970"/>
                    <a:pt x="9909" y="16959"/>
                  </a:cubicBezTo>
                  <a:cubicBezTo>
                    <a:pt x="11952" y="15949"/>
                    <a:pt x="15239" y="13928"/>
                    <a:pt x="17234" y="12602"/>
                  </a:cubicBezTo>
                  <a:cubicBezTo>
                    <a:pt x="19230" y="11275"/>
                    <a:pt x="19934" y="10644"/>
                    <a:pt x="20427" y="10202"/>
                  </a:cubicBezTo>
                  <a:cubicBezTo>
                    <a:pt x="20920" y="9759"/>
                    <a:pt x="21202" y="9507"/>
                    <a:pt x="21014" y="9475"/>
                  </a:cubicBezTo>
                  <a:cubicBezTo>
                    <a:pt x="20827" y="9444"/>
                    <a:pt x="20169" y="9633"/>
                    <a:pt x="18526" y="10896"/>
                  </a:cubicBezTo>
                  <a:cubicBezTo>
                    <a:pt x="16882" y="12159"/>
                    <a:pt x="14253" y="14496"/>
                    <a:pt x="12774" y="15823"/>
                  </a:cubicBezTo>
                  <a:cubicBezTo>
                    <a:pt x="11294" y="17149"/>
                    <a:pt x="10966" y="17465"/>
                    <a:pt x="10660" y="17812"/>
                  </a:cubicBezTo>
                  <a:cubicBezTo>
                    <a:pt x="10355" y="18159"/>
                    <a:pt x="10074" y="18538"/>
                    <a:pt x="10120" y="18759"/>
                  </a:cubicBezTo>
                  <a:cubicBezTo>
                    <a:pt x="10167" y="18981"/>
                    <a:pt x="10543" y="19044"/>
                    <a:pt x="12374" y="18412"/>
                  </a:cubicBezTo>
                  <a:cubicBezTo>
                    <a:pt x="14206" y="17781"/>
                    <a:pt x="17493" y="16454"/>
                    <a:pt x="19300" y="15728"/>
                  </a:cubicBezTo>
                  <a:cubicBezTo>
                    <a:pt x="21108" y="15002"/>
                    <a:pt x="21437" y="14875"/>
                    <a:pt x="21320" y="14844"/>
                  </a:cubicBezTo>
                  <a:cubicBezTo>
                    <a:pt x="21202" y="14812"/>
                    <a:pt x="20639" y="14875"/>
                    <a:pt x="19324" y="15538"/>
                  </a:cubicBezTo>
                  <a:cubicBezTo>
                    <a:pt x="18009" y="16202"/>
                    <a:pt x="15943" y="17465"/>
                    <a:pt x="14722" y="18254"/>
                  </a:cubicBezTo>
                  <a:cubicBezTo>
                    <a:pt x="13501" y="19044"/>
                    <a:pt x="13126" y="19359"/>
                    <a:pt x="13196" y="19549"/>
                  </a:cubicBezTo>
                  <a:cubicBezTo>
                    <a:pt x="13267" y="19738"/>
                    <a:pt x="13783" y="19802"/>
                    <a:pt x="14511" y="19833"/>
                  </a:cubicBezTo>
                  <a:cubicBezTo>
                    <a:pt x="15239" y="19865"/>
                    <a:pt x="16178" y="19865"/>
                    <a:pt x="16906" y="19865"/>
                  </a:cubicBezTo>
                  <a:cubicBezTo>
                    <a:pt x="17634" y="19865"/>
                    <a:pt x="18150" y="19865"/>
                    <a:pt x="18127" y="20149"/>
                  </a:cubicBezTo>
                  <a:cubicBezTo>
                    <a:pt x="18103" y="20433"/>
                    <a:pt x="17540" y="21002"/>
                    <a:pt x="16976" y="21570"/>
                  </a:cubicBezTo>
                </a:path>
              </a:pathLst>
            </a:custGeom>
            <a:noFill/>
            <a:ln w="88900" cap="rnd">
              <a:solidFill>
                <a:srgbClr val="00374A">
                  <a:alpha val="55249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5" name="Drawing"/>
          <p:cNvGrpSpPr/>
          <p:nvPr/>
        </p:nvGrpSpPr>
        <p:grpSpPr>
          <a:xfrm>
            <a:off x="3050586" y="-375253"/>
            <a:ext cx="668860" cy="3465587"/>
            <a:chOff x="0" y="0"/>
            <a:chExt cx="668858" cy="3465586"/>
          </a:xfrm>
        </p:grpSpPr>
        <p:sp>
          <p:nvSpPr>
            <p:cNvPr id="182" name="Line"/>
            <p:cNvSpPr/>
            <p:nvPr/>
          </p:nvSpPr>
          <p:spPr>
            <a:xfrm>
              <a:off x="433262" y="1753498"/>
              <a:ext cx="224463" cy="26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extrusionOk="0">
                  <a:moveTo>
                    <a:pt x="15991" y="0"/>
                  </a:moveTo>
                  <a:cubicBezTo>
                    <a:pt x="12682" y="2160"/>
                    <a:pt x="9374" y="4320"/>
                    <a:pt x="7104" y="5954"/>
                  </a:cubicBezTo>
                  <a:cubicBezTo>
                    <a:pt x="4834" y="7588"/>
                    <a:pt x="3601" y="8695"/>
                    <a:pt x="2855" y="9498"/>
                  </a:cubicBezTo>
                  <a:cubicBezTo>
                    <a:pt x="2110" y="10302"/>
                    <a:pt x="1850" y="10800"/>
                    <a:pt x="2142" y="11049"/>
                  </a:cubicBezTo>
                  <a:cubicBezTo>
                    <a:pt x="2434" y="11298"/>
                    <a:pt x="3277" y="11298"/>
                    <a:pt x="5677" y="10412"/>
                  </a:cubicBezTo>
                  <a:cubicBezTo>
                    <a:pt x="8077" y="9526"/>
                    <a:pt x="12034" y="7754"/>
                    <a:pt x="14726" y="6535"/>
                  </a:cubicBezTo>
                  <a:cubicBezTo>
                    <a:pt x="17418" y="5317"/>
                    <a:pt x="18845" y="4652"/>
                    <a:pt x="19883" y="4154"/>
                  </a:cubicBezTo>
                  <a:cubicBezTo>
                    <a:pt x="20920" y="3655"/>
                    <a:pt x="21569" y="3323"/>
                    <a:pt x="21472" y="3212"/>
                  </a:cubicBezTo>
                  <a:cubicBezTo>
                    <a:pt x="21374" y="3102"/>
                    <a:pt x="20531" y="3212"/>
                    <a:pt x="18099" y="4486"/>
                  </a:cubicBezTo>
                  <a:cubicBezTo>
                    <a:pt x="15666" y="5760"/>
                    <a:pt x="11645" y="8197"/>
                    <a:pt x="8531" y="10218"/>
                  </a:cubicBezTo>
                  <a:cubicBezTo>
                    <a:pt x="5418" y="12240"/>
                    <a:pt x="3212" y="13846"/>
                    <a:pt x="1850" y="14871"/>
                  </a:cubicBezTo>
                  <a:cubicBezTo>
                    <a:pt x="488" y="15895"/>
                    <a:pt x="-31" y="16338"/>
                    <a:pt x="1" y="16560"/>
                  </a:cubicBezTo>
                  <a:cubicBezTo>
                    <a:pt x="34" y="16782"/>
                    <a:pt x="618" y="16782"/>
                    <a:pt x="2661" y="15951"/>
                  </a:cubicBezTo>
                  <a:cubicBezTo>
                    <a:pt x="4704" y="15120"/>
                    <a:pt x="8207" y="13458"/>
                    <a:pt x="10639" y="12268"/>
                  </a:cubicBezTo>
                  <a:cubicBezTo>
                    <a:pt x="13072" y="11077"/>
                    <a:pt x="14434" y="10357"/>
                    <a:pt x="15374" y="9914"/>
                  </a:cubicBezTo>
                  <a:cubicBezTo>
                    <a:pt x="16315" y="9471"/>
                    <a:pt x="16834" y="9305"/>
                    <a:pt x="16866" y="9471"/>
                  </a:cubicBezTo>
                  <a:cubicBezTo>
                    <a:pt x="16899" y="9637"/>
                    <a:pt x="16445" y="10135"/>
                    <a:pt x="15310" y="11105"/>
                  </a:cubicBezTo>
                  <a:cubicBezTo>
                    <a:pt x="14174" y="12074"/>
                    <a:pt x="12358" y="13514"/>
                    <a:pt x="11126" y="14566"/>
                  </a:cubicBezTo>
                  <a:cubicBezTo>
                    <a:pt x="9893" y="15618"/>
                    <a:pt x="9245" y="16283"/>
                    <a:pt x="9245" y="16615"/>
                  </a:cubicBezTo>
                  <a:cubicBezTo>
                    <a:pt x="9245" y="16948"/>
                    <a:pt x="9893" y="16948"/>
                    <a:pt x="11515" y="16698"/>
                  </a:cubicBezTo>
                  <a:cubicBezTo>
                    <a:pt x="13137" y="16449"/>
                    <a:pt x="15731" y="15951"/>
                    <a:pt x="17353" y="15646"/>
                  </a:cubicBezTo>
                  <a:cubicBezTo>
                    <a:pt x="18974" y="15342"/>
                    <a:pt x="19623" y="15231"/>
                    <a:pt x="19688" y="15258"/>
                  </a:cubicBezTo>
                  <a:cubicBezTo>
                    <a:pt x="19753" y="15286"/>
                    <a:pt x="19234" y="15452"/>
                    <a:pt x="18164" y="16255"/>
                  </a:cubicBezTo>
                  <a:cubicBezTo>
                    <a:pt x="17093" y="17058"/>
                    <a:pt x="15472" y="18498"/>
                    <a:pt x="14596" y="19412"/>
                  </a:cubicBezTo>
                  <a:cubicBezTo>
                    <a:pt x="13720" y="20326"/>
                    <a:pt x="13591" y="20714"/>
                    <a:pt x="13915" y="20908"/>
                  </a:cubicBezTo>
                  <a:cubicBezTo>
                    <a:pt x="14239" y="21102"/>
                    <a:pt x="15018" y="21102"/>
                    <a:pt x="16055" y="21185"/>
                  </a:cubicBezTo>
                  <a:cubicBezTo>
                    <a:pt x="17093" y="21268"/>
                    <a:pt x="18391" y="21434"/>
                    <a:pt x="19688" y="21600"/>
                  </a:cubicBezTo>
                </a:path>
              </a:pathLst>
            </a:custGeom>
            <a:noFill/>
            <a:ln w="85401" cap="rnd">
              <a:solidFill>
                <a:srgbClr val="00374A">
                  <a:alpha val="55249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83" name="Line"/>
            <p:cNvSpPr/>
            <p:nvPr/>
          </p:nvSpPr>
          <p:spPr>
            <a:xfrm>
              <a:off x="388801" y="3231749"/>
              <a:ext cx="280058" cy="23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extrusionOk="0">
                  <a:moveTo>
                    <a:pt x="15933" y="0"/>
                  </a:moveTo>
                  <a:cubicBezTo>
                    <a:pt x="12966" y="2191"/>
                    <a:pt x="9999" y="4383"/>
                    <a:pt x="7423" y="6730"/>
                  </a:cubicBezTo>
                  <a:cubicBezTo>
                    <a:pt x="4847" y="9078"/>
                    <a:pt x="2661" y="11583"/>
                    <a:pt x="1437" y="13085"/>
                  </a:cubicBezTo>
                  <a:cubicBezTo>
                    <a:pt x="214" y="14588"/>
                    <a:pt x="-46" y="15089"/>
                    <a:pt x="6" y="15339"/>
                  </a:cubicBezTo>
                  <a:cubicBezTo>
                    <a:pt x="58" y="15590"/>
                    <a:pt x="422" y="15590"/>
                    <a:pt x="2270" y="14494"/>
                  </a:cubicBezTo>
                  <a:cubicBezTo>
                    <a:pt x="4118" y="13398"/>
                    <a:pt x="7449" y="11207"/>
                    <a:pt x="10234" y="9172"/>
                  </a:cubicBezTo>
                  <a:cubicBezTo>
                    <a:pt x="13018" y="7137"/>
                    <a:pt x="15256" y="5259"/>
                    <a:pt x="16609" y="4163"/>
                  </a:cubicBezTo>
                  <a:cubicBezTo>
                    <a:pt x="17963" y="3068"/>
                    <a:pt x="18431" y="2755"/>
                    <a:pt x="18405" y="2692"/>
                  </a:cubicBezTo>
                  <a:cubicBezTo>
                    <a:pt x="18379" y="2630"/>
                    <a:pt x="17859" y="2817"/>
                    <a:pt x="16297" y="4226"/>
                  </a:cubicBezTo>
                  <a:cubicBezTo>
                    <a:pt x="14736" y="5635"/>
                    <a:pt x="12133" y="8264"/>
                    <a:pt x="10207" y="10268"/>
                  </a:cubicBezTo>
                  <a:cubicBezTo>
                    <a:pt x="8282" y="12271"/>
                    <a:pt x="7033" y="13649"/>
                    <a:pt x="6174" y="14682"/>
                  </a:cubicBezTo>
                  <a:cubicBezTo>
                    <a:pt x="5315" y="15715"/>
                    <a:pt x="4847" y="16403"/>
                    <a:pt x="4847" y="16748"/>
                  </a:cubicBezTo>
                  <a:cubicBezTo>
                    <a:pt x="4847" y="17092"/>
                    <a:pt x="5315" y="17092"/>
                    <a:pt x="7371" y="16059"/>
                  </a:cubicBezTo>
                  <a:cubicBezTo>
                    <a:pt x="9427" y="15026"/>
                    <a:pt x="13070" y="12960"/>
                    <a:pt x="15490" y="11583"/>
                  </a:cubicBezTo>
                  <a:cubicBezTo>
                    <a:pt x="17911" y="10205"/>
                    <a:pt x="19108" y="9517"/>
                    <a:pt x="19993" y="9016"/>
                  </a:cubicBezTo>
                  <a:cubicBezTo>
                    <a:pt x="20877" y="8515"/>
                    <a:pt x="21450" y="8202"/>
                    <a:pt x="21502" y="8296"/>
                  </a:cubicBezTo>
                  <a:cubicBezTo>
                    <a:pt x="21554" y="8390"/>
                    <a:pt x="21086" y="8890"/>
                    <a:pt x="19706" y="10174"/>
                  </a:cubicBezTo>
                  <a:cubicBezTo>
                    <a:pt x="18327" y="11457"/>
                    <a:pt x="16037" y="13523"/>
                    <a:pt x="14762" y="14744"/>
                  </a:cubicBezTo>
                  <a:cubicBezTo>
                    <a:pt x="13487" y="15965"/>
                    <a:pt x="13226" y="16341"/>
                    <a:pt x="13434" y="16529"/>
                  </a:cubicBezTo>
                  <a:cubicBezTo>
                    <a:pt x="13643" y="16717"/>
                    <a:pt x="14319" y="16717"/>
                    <a:pt x="15100" y="16685"/>
                  </a:cubicBezTo>
                  <a:cubicBezTo>
                    <a:pt x="15881" y="16654"/>
                    <a:pt x="16766" y="16591"/>
                    <a:pt x="17728" y="16403"/>
                  </a:cubicBezTo>
                  <a:cubicBezTo>
                    <a:pt x="18691" y="16216"/>
                    <a:pt x="19732" y="15903"/>
                    <a:pt x="19967" y="15777"/>
                  </a:cubicBezTo>
                  <a:cubicBezTo>
                    <a:pt x="20201" y="15652"/>
                    <a:pt x="19628" y="15715"/>
                    <a:pt x="18665" y="16247"/>
                  </a:cubicBezTo>
                  <a:cubicBezTo>
                    <a:pt x="17702" y="16779"/>
                    <a:pt x="16349" y="17781"/>
                    <a:pt x="15516" y="18470"/>
                  </a:cubicBezTo>
                  <a:cubicBezTo>
                    <a:pt x="14684" y="19158"/>
                    <a:pt x="14371" y="19534"/>
                    <a:pt x="14606" y="19784"/>
                  </a:cubicBezTo>
                  <a:cubicBezTo>
                    <a:pt x="14840" y="20035"/>
                    <a:pt x="15621" y="20160"/>
                    <a:pt x="16557" y="20442"/>
                  </a:cubicBezTo>
                  <a:cubicBezTo>
                    <a:pt x="17494" y="20723"/>
                    <a:pt x="18587" y="21162"/>
                    <a:pt x="19680" y="21600"/>
                  </a:cubicBezTo>
                </a:path>
              </a:pathLst>
            </a:custGeom>
            <a:noFill/>
            <a:ln w="85401" cap="rnd">
              <a:solidFill>
                <a:srgbClr val="00374A">
                  <a:alpha val="55249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Line"/>
            <p:cNvSpPr/>
            <p:nvPr/>
          </p:nvSpPr>
          <p:spPr>
            <a:xfrm>
              <a:off x="0" y="0"/>
              <a:ext cx="1221" cy="1"/>
            </a:xfrm>
            <a:prstGeom prst="ellipse">
              <a:avLst/>
            </a:prstGeom>
            <a:noFill/>
            <a:ln w="85401" cap="rnd">
              <a:solidFill>
                <a:srgbClr val="0042A9">
                  <a:alpha val="4125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Drawing"/>
          <p:cNvGrpSpPr/>
          <p:nvPr/>
        </p:nvGrpSpPr>
        <p:grpSpPr>
          <a:xfrm>
            <a:off x="5809059" y="1385237"/>
            <a:ext cx="333734" cy="1692553"/>
            <a:chOff x="0" y="0"/>
            <a:chExt cx="333732" cy="1692551"/>
          </a:xfrm>
        </p:grpSpPr>
        <p:sp>
          <p:nvSpPr>
            <p:cNvPr id="186" name="Line"/>
            <p:cNvSpPr/>
            <p:nvPr/>
          </p:nvSpPr>
          <p:spPr>
            <a:xfrm>
              <a:off x="41289" y="1420160"/>
              <a:ext cx="292444" cy="272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extrusionOk="0">
                  <a:moveTo>
                    <a:pt x="15064" y="0"/>
                  </a:moveTo>
                  <a:cubicBezTo>
                    <a:pt x="11872" y="3446"/>
                    <a:pt x="8681" y="6892"/>
                    <a:pt x="6401" y="9138"/>
                  </a:cubicBezTo>
                  <a:cubicBezTo>
                    <a:pt x="4121" y="11385"/>
                    <a:pt x="2754" y="12431"/>
                    <a:pt x="1756" y="13138"/>
                  </a:cubicBezTo>
                  <a:cubicBezTo>
                    <a:pt x="759" y="13846"/>
                    <a:pt x="132" y="14215"/>
                    <a:pt x="18" y="14369"/>
                  </a:cubicBezTo>
                  <a:cubicBezTo>
                    <a:pt x="-96" y="14523"/>
                    <a:pt x="303" y="14462"/>
                    <a:pt x="2070" y="13446"/>
                  </a:cubicBezTo>
                  <a:cubicBezTo>
                    <a:pt x="3836" y="12431"/>
                    <a:pt x="6971" y="10462"/>
                    <a:pt x="10277" y="8369"/>
                  </a:cubicBezTo>
                  <a:cubicBezTo>
                    <a:pt x="13582" y="6277"/>
                    <a:pt x="17059" y="4062"/>
                    <a:pt x="19025" y="2862"/>
                  </a:cubicBezTo>
                  <a:cubicBezTo>
                    <a:pt x="20991" y="1662"/>
                    <a:pt x="21447" y="1477"/>
                    <a:pt x="21476" y="1477"/>
                  </a:cubicBezTo>
                  <a:cubicBezTo>
                    <a:pt x="21504" y="1477"/>
                    <a:pt x="21105" y="1662"/>
                    <a:pt x="19082" y="3108"/>
                  </a:cubicBezTo>
                  <a:cubicBezTo>
                    <a:pt x="17059" y="4554"/>
                    <a:pt x="13411" y="7262"/>
                    <a:pt x="10676" y="9323"/>
                  </a:cubicBezTo>
                  <a:cubicBezTo>
                    <a:pt x="7940" y="11385"/>
                    <a:pt x="6116" y="12800"/>
                    <a:pt x="5062" y="13692"/>
                  </a:cubicBezTo>
                  <a:cubicBezTo>
                    <a:pt x="4007" y="14585"/>
                    <a:pt x="3722" y="14954"/>
                    <a:pt x="3893" y="15138"/>
                  </a:cubicBezTo>
                  <a:cubicBezTo>
                    <a:pt x="4064" y="15323"/>
                    <a:pt x="4691" y="15323"/>
                    <a:pt x="6829" y="14708"/>
                  </a:cubicBezTo>
                  <a:cubicBezTo>
                    <a:pt x="8966" y="14092"/>
                    <a:pt x="12613" y="12862"/>
                    <a:pt x="14636" y="12185"/>
                  </a:cubicBezTo>
                  <a:cubicBezTo>
                    <a:pt x="16660" y="11508"/>
                    <a:pt x="17059" y="11385"/>
                    <a:pt x="17515" y="11262"/>
                  </a:cubicBezTo>
                  <a:cubicBezTo>
                    <a:pt x="17971" y="11138"/>
                    <a:pt x="18483" y="11015"/>
                    <a:pt x="18341" y="11015"/>
                  </a:cubicBezTo>
                  <a:cubicBezTo>
                    <a:pt x="18198" y="11015"/>
                    <a:pt x="17401" y="11138"/>
                    <a:pt x="15976" y="12123"/>
                  </a:cubicBezTo>
                  <a:cubicBezTo>
                    <a:pt x="14551" y="13108"/>
                    <a:pt x="12499" y="14954"/>
                    <a:pt x="11217" y="16154"/>
                  </a:cubicBezTo>
                  <a:cubicBezTo>
                    <a:pt x="9935" y="17354"/>
                    <a:pt x="9422" y="17908"/>
                    <a:pt x="9051" y="18431"/>
                  </a:cubicBezTo>
                  <a:cubicBezTo>
                    <a:pt x="8681" y="18954"/>
                    <a:pt x="8453" y="19446"/>
                    <a:pt x="8852" y="19692"/>
                  </a:cubicBezTo>
                  <a:cubicBezTo>
                    <a:pt x="9251" y="19938"/>
                    <a:pt x="10277" y="19938"/>
                    <a:pt x="11359" y="19600"/>
                  </a:cubicBezTo>
                  <a:cubicBezTo>
                    <a:pt x="12442" y="19262"/>
                    <a:pt x="13582" y="18585"/>
                    <a:pt x="14551" y="18062"/>
                  </a:cubicBezTo>
                  <a:cubicBezTo>
                    <a:pt x="15520" y="17538"/>
                    <a:pt x="16318" y="17169"/>
                    <a:pt x="16460" y="17046"/>
                  </a:cubicBezTo>
                  <a:cubicBezTo>
                    <a:pt x="16603" y="16923"/>
                    <a:pt x="16090" y="17046"/>
                    <a:pt x="15007" y="17846"/>
                  </a:cubicBezTo>
                  <a:cubicBezTo>
                    <a:pt x="13924" y="18646"/>
                    <a:pt x="12271" y="20123"/>
                    <a:pt x="10619" y="21600"/>
                  </a:cubicBezTo>
                </a:path>
              </a:pathLst>
            </a:custGeom>
            <a:noFill/>
            <a:ln w="88900" cap="rnd">
              <a:solidFill>
                <a:srgbClr val="00374A">
                  <a:alpha val="55249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Line"/>
            <p:cNvSpPr/>
            <p:nvPr/>
          </p:nvSpPr>
          <p:spPr>
            <a:xfrm>
              <a:off x="0" y="0"/>
              <a:ext cx="310259" cy="235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extrusionOk="0">
                  <a:moveTo>
                    <a:pt x="14965" y="0"/>
                  </a:moveTo>
                  <a:cubicBezTo>
                    <a:pt x="12010" y="2566"/>
                    <a:pt x="9055" y="5133"/>
                    <a:pt x="6717" y="7200"/>
                  </a:cubicBezTo>
                  <a:cubicBezTo>
                    <a:pt x="4380" y="9267"/>
                    <a:pt x="2661" y="10836"/>
                    <a:pt x="1559" y="11869"/>
                  </a:cubicBezTo>
                  <a:cubicBezTo>
                    <a:pt x="458" y="12903"/>
                    <a:pt x="-26" y="13402"/>
                    <a:pt x="1" y="13651"/>
                  </a:cubicBezTo>
                  <a:cubicBezTo>
                    <a:pt x="28" y="13901"/>
                    <a:pt x="565" y="13901"/>
                    <a:pt x="2553" y="12689"/>
                  </a:cubicBezTo>
                  <a:cubicBezTo>
                    <a:pt x="4541" y="11477"/>
                    <a:pt x="7980" y="9053"/>
                    <a:pt x="10210" y="7378"/>
                  </a:cubicBezTo>
                  <a:cubicBezTo>
                    <a:pt x="12440" y="5703"/>
                    <a:pt x="13461" y="4776"/>
                    <a:pt x="14428" y="3850"/>
                  </a:cubicBezTo>
                  <a:cubicBezTo>
                    <a:pt x="15395" y="2923"/>
                    <a:pt x="16308" y="1996"/>
                    <a:pt x="16550" y="1675"/>
                  </a:cubicBezTo>
                  <a:cubicBezTo>
                    <a:pt x="16792" y="1354"/>
                    <a:pt x="16362" y="1640"/>
                    <a:pt x="14750" y="3457"/>
                  </a:cubicBezTo>
                  <a:cubicBezTo>
                    <a:pt x="13138" y="5275"/>
                    <a:pt x="10344" y="8626"/>
                    <a:pt x="8786" y="10550"/>
                  </a:cubicBezTo>
                  <a:cubicBezTo>
                    <a:pt x="7228" y="12475"/>
                    <a:pt x="6905" y="12974"/>
                    <a:pt x="6583" y="13545"/>
                  </a:cubicBezTo>
                  <a:cubicBezTo>
                    <a:pt x="6261" y="14115"/>
                    <a:pt x="5938" y="14756"/>
                    <a:pt x="5992" y="15077"/>
                  </a:cubicBezTo>
                  <a:cubicBezTo>
                    <a:pt x="6046" y="15398"/>
                    <a:pt x="6475" y="15398"/>
                    <a:pt x="8249" y="14150"/>
                  </a:cubicBezTo>
                  <a:cubicBezTo>
                    <a:pt x="10022" y="12903"/>
                    <a:pt x="13138" y="10408"/>
                    <a:pt x="15046" y="8840"/>
                  </a:cubicBezTo>
                  <a:cubicBezTo>
                    <a:pt x="16953" y="7271"/>
                    <a:pt x="17652" y="6630"/>
                    <a:pt x="18189" y="6166"/>
                  </a:cubicBezTo>
                  <a:cubicBezTo>
                    <a:pt x="18726" y="5703"/>
                    <a:pt x="19102" y="5418"/>
                    <a:pt x="19129" y="5418"/>
                  </a:cubicBezTo>
                  <a:cubicBezTo>
                    <a:pt x="19156" y="5418"/>
                    <a:pt x="18834" y="5703"/>
                    <a:pt x="17625" y="7628"/>
                  </a:cubicBezTo>
                  <a:cubicBezTo>
                    <a:pt x="16416" y="9552"/>
                    <a:pt x="14320" y="13117"/>
                    <a:pt x="13165" y="15220"/>
                  </a:cubicBezTo>
                  <a:cubicBezTo>
                    <a:pt x="12010" y="17323"/>
                    <a:pt x="11795" y="17964"/>
                    <a:pt x="12037" y="18214"/>
                  </a:cubicBezTo>
                  <a:cubicBezTo>
                    <a:pt x="12278" y="18463"/>
                    <a:pt x="12977" y="18321"/>
                    <a:pt x="14374" y="17430"/>
                  </a:cubicBezTo>
                  <a:cubicBezTo>
                    <a:pt x="15771" y="16539"/>
                    <a:pt x="17867" y="14899"/>
                    <a:pt x="19264" y="13758"/>
                  </a:cubicBezTo>
                  <a:cubicBezTo>
                    <a:pt x="20661" y="12618"/>
                    <a:pt x="21359" y="11976"/>
                    <a:pt x="21467" y="11905"/>
                  </a:cubicBezTo>
                  <a:cubicBezTo>
                    <a:pt x="21574" y="11834"/>
                    <a:pt x="21090" y="12333"/>
                    <a:pt x="20150" y="13509"/>
                  </a:cubicBezTo>
                  <a:cubicBezTo>
                    <a:pt x="19210" y="14685"/>
                    <a:pt x="17813" y="16539"/>
                    <a:pt x="16926" y="17893"/>
                  </a:cubicBezTo>
                  <a:cubicBezTo>
                    <a:pt x="16040" y="19248"/>
                    <a:pt x="15664" y="20103"/>
                    <a:pt x="15825" y="20638"/>
                  </a:cubicBezTo>
                  <a:cubicBezTo>
                    <a:pt x="15986" y="21172"/>
                    <a:pt x="16684" y="21386"/>
                    <a:pt x="17383" y="21600"/>
                  </a:cubicBezTo>
                </a:path>
              </a:pathLst>
            </a:custGeom>
            <a:noFill/>
            <a:ln w="88900" cap="rnd">
              <a:solidFill>
                <a:srgbClr val="00374A">
                  <a:alpha val="55249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Drawing"/>
          <p:cNvSpPr/>
          <p:nvPr/>
        </p:nvSpPr>
        <p:spPr>
          <a:xfrm>
            <a:off x="8062231" y="-390466"/>
            <a:ext cx="1271" cy="1"/>
          </a:xfrm>
          <a:prstGeom prst="ellipse">
            <a:avLst/>
          </a:prstGeom>
          <a:ln w="88900" cap="rnd">
            <a:solidFill>
              <a:srgbClr val="0042A9">
                <a:alpha val="41250"/>
              </a:srgbClr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99;p17"/>
          <p:cNvSpPr txBox="1">
            <a:spLocks noGrp="1"/>
          </p:cNvSpPr>
          <p:nvPr>
            <p:ph type="body" sz="half" idx="1"/>
          </p:nvPr>
        </p:nvSpPr>
        <p:spPr>
          <a:xfrm>
            <a:off x="2776174" y="1075799"/>
            <a:ext cx="3591602" cy="2991902"/>
          </a:xfrm>
          <a:prstGeom prst="rect">
            <a:avLst/>
          </a:prstGeom>
        </p:spPr>
        <p:txBody>
          <a:bodyPr/>
          <a:lstStyle>
            <a:lvl1pPr marL="330200" indent="0">
              <a:lnSpc>
                <a:spcPct val="125000"/>
              </a:lnSpc>
              <a:buClrTx/>
              <a:buSzPct val="101000"/>
              <a:buFontTx/>
              <a:buAutoNum type="romanUcPeriod"/>
              <a:defRPr sz="2300" b="1" i="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Grober Überblick zum Thema</a:t>
            </a:r>
          </a:p>
        </p:txBody>
      </p:sp>
      <p:sp>
        <p:nvSpPr>
          <p:cNvPr id="192" name="Google Shape;100;p17"/>
          <p:cNvSpPr txBox="1">
            <a:spLocks noGrp="1"/>
          </p:cNvSpPr>
          <p:nvPr>
            <p:ph type="sldNum" sz="quarter" idx="2"/>
          </p:nvPr>
        </p:nvSpPr>
        <p:spPr>
          <a:xfrm>
            <a:off x="4508499" y="4767550"/>
            <a:ext cx="127001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287;p32"/>
          <p:cNvSpPr txBox="1">
            <a:spLocks noGrp="1"/>
          </p:cNvSpPr>
          <p:nvPr>
            <p:ph type="body" sz="quarter" idx="4294967295"/>
          </p:nvPr>
        </p:nvSpPr>
        <p:spPr>
          <a:xfrm>
            <a:off x="1487722" y="240947"/>
            <a:ext cx="6168556" cy="127358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ClrTx/>
              <a:buSzTx/>
              <a:buFontTx/>
              <a:buNone/>
              <a:defRPr sz="3000" b="0">
                <a:solidFill>
                  <a:schemeClr val="accent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b="1"/>
              <a:t>Worum geht es in </a:t>
            </a:r>
            <a:r>
              <a:rPr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rPr>
              <a:t>meiner Facharbeit? </a:t>
            </a:r>
          </a:p>
        </p:txBody>
      </p:sp>
      <p:sp>
        <p:nvSpPr>
          <p:cNvPr id="195" name="Google Shape;288;p32"/>
          <p:cNvSpPr txBox="1">
            <a:spLocks noGrp="1"/>
          </p:cNvSpPr>
          <p:nvPr>
            <p:ph type="sldNum" sz="quarter" idx="2"/>
          </p:nvPr>
        </p:nvSpPr>
        <p:spPr>
          <a:xfrm>
            <a:off x="4508499" y="4767550"/>
            <a:ext cx="127001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96" name="Hauptthemen :…"/>
          <p:cNvSpPr txBox="1"/>
          <p:nvPr/>
        </p:nvSpPr>
        <p:spPr>
          <a:xfrm>
            <a:off x="703508" y="1175858"/>
            <a:ext cx="5062677" cy="235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defRPr sz="1600" b="1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Hauptthemen : </a:t>
            </a:r>
          </a:p>
          <a:p>
            <a:pPr marL="813954" lvl="1" indent="-267854">
              <a:lnSpc>
                <a:spcPct val="125000"/>
              </a:lnSpc>
              <a:buClr>
                <a:srgbClr val="004D65"/>
              </a:buClr>
              <a:buSzPts val="1600"/>
              <a:buFont typeface="Helvetica"/>
              <a:buChar char="๏"/>
              <a:defRPr sz="1600" b="1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b="0"/>
              <a:t>Schönheit/Schönheitsideale</a:t>
            </a:r>
          </a:p>
          <a:p>
            <a:pPr marL="813954" lvl="1" indent="-267854">
              <a:lnSpc>
                <a:spcPct val="125000"/>
              </a:lnSpc>
              <a:buClr>
                <a:srgbClr val="004D65"/>
              </a:buClr>
              <a:buSzPts val="1600"/>
              <a:buFont typeface="Helvetica"/>
              <a:buChar char="๏"/>
              <a:defRPr sz="1600" b="1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b="0"/>
              <a:t>Cybermobbing</a:t>
            </a:r>
          </a:p>
          <a:p>
            <a:pPr>
              <a:lnSpc>
                <a:spcPct val="125000"/>
              </a:lnSpc>
              <a:defRPr sz="1600" b="1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Fragen: </a:t>
            </a:r>
          </a:p>
          <a:p>
            <a:pPr marL="721894" lvl="1" indent="-213894">
              <a:lnSpc>
                <a:spcPct val="125000"/>
              </a:lnSpc>
              <a:buSzPct val="100000"/>
              <a:buAutoNum type="arabicPeriod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Was ist Cybermobbing? </a:t>
            </a:r>
          </a:p>
          <a:p>
            <a:pPr marL="721894" lvl="1" indent="-213894">
              <a:lnSpc>
                <a:spcPct val="125000"/>
              </a:lnSpc>
              <a:buSzPct val="100000"/>
              <a:buAutoNum type="arabicPeriod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Was versteht man unter Schönheitsideale?</a:t>
            </a:r>
          </a:p>
          <a:p>
            <a:pPr marL="721894" lvl="1" indent="-213894">
              <a:lnSpc>
                <a:spcPct val="125000"/>
              </a:lnSpc>
              <a:buSzPct val="100000"/>
              <a:buAutoNum type="arabicPeriod"/>
              <a:defRPr sz="1600">
                <a:solidFill>
                  <a:srgbClr val="EBEBEB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Was haben diese zwei Themen miteinander zu tun? </a:t>
            </a:r>
          </a:p>
        </p:txBody>
      </p:sp>
      <p:pic>
        <p:nvPicPr>
          <p:cNvPr id="197" name="IMG_3766.jpeg" descr="IMG_37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3331" y="1096104"/>
            <a:ext cx="2482078" cy="3429538"/>
          </a:xfrm>
          <a:prstGeom prst="rect">
            <a:avLst/>
          </a:prstGeom>
          <a:ln w="50800">
            <a:solidFill>
              <a:srgbClr val="785800"/>
            </a:solidFill>
          </a:ln>
        </p:spPr>
      </p:pic>
      <p:grpSp>
        <p:nvGrpSpPr>
          <p:cNvPr id="217" name="Drawing"/>
          <p:cNvGrpSpPr/>
          <p:nvPr/>
        </p:nvGrpSpPr>
        <p:grpSpPr>
          <a:xfrm>
            <a:off x="1438415" y="1556335"/>
            <a:ext cx="6344163" cy="1999062"/>
            <a:chOff x="0" y="0"/>
            <a:chExt cx="6344162" cy="1999061"/>
          </a:xfrm>
        </p:grpSpPr>
        <p:sp>
          <p:nvSpPr>
            <p:cNvPr id="198" name="Line"/>
            <p:cNvSpPr/>
            <p:nvPr/>
          </p:nvSpPr>
          <p:spPr>
            <a:xfrm>
              <a:off x="-1" y="-1"/>
              <a:ext cx="2577568" cy="109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99" name="Line"/>
            <p:cNvSpPr/>
            <p:nvPr/>
          </p:nvSpPr>
          <p:spPr>
            <a:xfrm>
              <a:off x="4834462" y="103810"/>
              <a:ext cx="383089" cy="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0" name="Line"/>
            <p:cNvSpPr/>
            <p:nvPr/>
          </p:nvSpPr>
          <p:spPr>
            <a:xfrm>
              <a:off x="4963108" y="201825"/>
              <a:ext cx="487231" cy="65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1" name="Line"/>
            <p:cNvSpPr/>
            <p:nvPr/>
          </p:nvSpPr>
          <p:spPr>
            <a:xfrm>
              <a:off x="4981486" y="305967"/>
              <a:ext cx="893588" cy="3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2" name="Line"/>
            <p:cNvSpPr/>
            <p:nvPr/>
          </p:nvSpPr>
          <p:spPr>
            <a:xfrm>
              <a:off x="5104005" y="410109"/>
              <a:ext cx="276906" cy="4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3" name="Line"/>
            <p:cNvSpPr/>
            <p:nvPr/>
          </p:nvSpPr>
          <p:spPr>
            <a:xfrm>
              <a:off x="5097879" y="508125"/>
              <a:ext cx="276906" cy="4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4" name="Line"/>
            <p:cNvSpPr/>
            <p:nvPr/>
          </p:nvSpPr>
          <p:spPr>
            <a:xfrm>
              <a:off x="5097879" y="630644"/>
              <a:ext cx="276906" cy="4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5" name="Line"/>
            <p:cNvSpPr/>
            <p:nvPr/>
          </p:nvSpPr>
          <p:spPr>
            <a:xfrm>
              <a:off x="5097879" y="740912"/>
              <a:ext cx="276906" cy="4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6" name="Line"/>
            <p:cNvSpPr/>
            <p:nvPr/>
          </p:nvSpPr>
          <p:spPr>
            <a:xfrm>
              <a:off x="5091754" y="857306"/>
              <a:ext cx="276905" cy="4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7" name="Line"/>
            <p:cNvSpPr/>
            <p:nvPr/>
          </p:nvSpPr>
          <p:spPr>
            <a:xfrm>
              <a:off x="5085627" y="973700"/>
              <a:ext cx="276906" cy="4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8" name="Line"/>
            <p:cNvSpPr/>
            <p:nvPr/>
          </p:nvSpPr>
          <p:spPr>
            <a:xfrm>
              <a:off x="5091754" y="1083968"/>
              <a:ext cx="276905" cy="4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09" name="Line"/>
            <p:cNvSpPr/>
            <p:nvPr/>
          </p:nvSpPr>
          <p:spPr>
            <a:xfrm>
              <a:off x="5110132" y="1181983"/>
              <a:ext cx="276905" cy="4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70" extrusionOk="0">
                  <a:moveTo>
                    <a:pt x="20636" y="10903"/>
                  </a:moveTo>
                  <a:cubicBezTo>
                    <a:pt x="20099" y="9837"/>
                    <a:pt x="19562" y="8770"/>
                    <a:pt x="19009" y="8014"/>
                  </a:cubicBezTo>
                  <a:cubicBezTo>
                    <a:pt x="18456" y="7259"/>
                    <a:pt x="17888" y="6814"/>
                    <a:pt x="17343" y="6281"/>
                  </a:cubicBezTo>
                  <a:cubicBezTo>
                    <a:pt x="16798" y="5748"/>
                    <a:pt x="16277" y="5126"/>
                    <a:pt x="15756" y="4681"/>
                  </a:cubicBezTo>
                  <a:cubicBezTo>
                    <a:pt x="15236" y="4237"/>
                    <a:pt x="14715" y="3970"/>
                    <a:pt x="14190" y="3659"/>
                  </a:cubicBezTo>
                  <a:cubicBezTo>
                    <a:pt x="13665" y="3348"/>
                    <a:pt x="13137" y="2992"/>
                    <a:pt x="12528" y="2814"/>
                  </a:cubicBezTo>
                  <a:cubicBezTo>
                    <a:pt x="11919" y="2637"/>
                    <a:pt x="11230" y="2637"/>
                    <a:pt x="10533" y="2637"/>
                  </a:cubicBezTo>
                  <a:cubicBezTo>
                    <a:pt x="9836" y="2637"/>
                    <a:pt x="9131" y="2637"/>
                    <a:pt x="8530" y="2503"/>
                  </a:cubicBezTo>
                  <a:cubicBezTo>
                    <a:pt x="7929" y="2370"/>
                    <a:pt x="7432" y="2103"/>
                    <a:pt x="6895" y="1703"/>
                  </a:cubicBezTo>
                  <a:cubicBezTo>
                    <a:pt x="6358" y="1303"/>
                    <a:pt x="5782" y="770"/>
                    <a:pt x="5185" y="459"/>
                  </a:cubicBezTo>
                  <a:cubicBezTo>
                    <a:pt x="4588" y="148"/>
                    <a:pt x="3971" y="59"/>
                    <a:pt x="3334" y="14"/>
                  </a:cubicBezTo>
                  <a:cubicBezTo>
                    <a:pt x="2697" y="-30"/>
                    <a:pt x="2040" y="-30"/>
                    <a:pt x="1515" y="859"/>
                  </a:cubicBezTo>
                  <a:cubicBezTo>
                    <a:pt x="991" y="1748"/>
                    <a:pt x="598" y="3526"/>
                    <a:pt x="342" y="5037"/>
                  </a:cubicBezTo>
                  <a:cubicBezTo>
                    <a:pt x="85" y="6548"/>
                    <a:pt x="-35" y="7792"/>
                    <a:pt x="9" y="9970"/>
                  </a:cubicBezTo>
                  <a:cubicBezTo>
                    <a:pt x="53" y="12148"/>
                    <a:pt x="261" y="15259"/>
                    <a:pt x="662" y="17348"/>
                  </a:cubicBezTo>
                  <a:cubicBezTo>
                    <a:pt x="1063" y="19437"/>
                    <a:pt x="1656" y="20503"/>
                    <a:pt x="2276" y="21037"/>
                  </a:cubicBezTo>
                  <a:cubicBezTo>
                    <a:pt x="2897" y="21570"/>
                    <a:pt x="3546" y="21570"/>
                    <a:pt x="4203" y="21570"/>
                  </a:cubicBezTo>
                  <a:cubicBezTo>
                    <a:pt x="4860" y="21570"/>
                    <a:pt x="5525" y="21570"/>
                    <a:pt x="6202" y="21570"/>
                  </a:cubicBezTo>
                  <a:cubicBezTo>
                    <a:pt x="6879" y="21570"/>
                    <a:pt x="7568" y="21570"/>
                    <a:pt x="8253" y="21570"/>
                  </a:cubicBezTo>
                  <a:cubicBezTo>
                    <a:pt x="8938" y="21570"/>
                    <a:pt x="9619" y="21570"/>
                    <a:pt x="10276" y="21570"/>
                  </a:cubicBezTo>
                  <a:cubicBezTo>
                    <a:pt x="10933" y="21570"/>
                    <a:pt x="11566" y="21570"/>
                    <a:pt x="12223" y="21570"/>
                  </a:cubicBezTo>
                  <a:cubicBezTo>
                    <a:pt x="12880" y="21570"/>
                    <a:pt x="13561" y="21570"/>
                    <a:pt x="14206" y="21437"/>
                  </a:cubicBezTo>
                  <a:cubicBezTo>
                    <a:pt x="14851" y="21303"/>
                    <a:pt x="15460" y="21037"/>
                    <a:pt x="16093" y="20903"/>
                  </a:cubicBezTo>
                  <a:cubicBezTo>
                    <a:pt x="16726" y="20770"/>
                    <a:pt x="17383" y="20770"/>
                    <a:pt x="18060" y="20770"/>
                  </a:cubicBezTo>
                  <a:cubicBezTo>
                    <a:pt x="18737" y="20770"/>
                    <a:pt x="19434" y="20770"/>
                    <a:pt x="19983" y="20326"/>
                  </a:cubicBezTo>
                  <a:cubicBezTo>
                    <a:pt x="20531" y="19881"/>
                    <a:pt x="20932" y="18992"/>
                    <a:pt x="21184" y="17614"/>
                  </a:cubicBezTo>
                  <a:cubicBezTo>
                    <a:pt x="21437" y="16237"/>
                    <a:pt x="21541" y="14370"/>
                    <a:pt x="21553" y="12770"/>
                  </a:cubicBezTo>
                  <a:cubicBezTo>
                    <a:pt x="21565" y="11170"/>
                    <a:pt x="21485" y="9837"/>
                    <a:pt x="21192" y="8326"/>
                  </a:cubicBezTo>
                  <a:cubicBezTo>
                    <a:pt x="20900" y="6814"/>
                    <a:pt x="20395" y="5126"/>
                    <a:pt x="19814" y="4192"/>
                  </a:cubicBezTo>
                  <a:cubicBezTo>
                    <a:pt x="19234" y="3259"/>
                    <a:pt x="18577" y="3081"/>
                    <a:pt x="17920" y="2992"/>
                  </a:cubicBezTo>
                  <a:cubicBezTo>
                    <a:pt x="17263" y="2903"/>
                    <a:pt x="16606" y="2903"/>
                    <a:pt x="15985" y="2992"/>
                  </a:cubicBezTo>
                  <a:cubicBezTo>
                    <a:pt x="15364" y="3081"/>
                    <a:pt x="14779" y="3259"/>
                    <a:pt x="14166" y="3392"/>
                  </a:cubicBezTo>
                  <a:cubicBezTo>
                    <a:pt x="13553" y="3526"/>
                    <a:pt x="12912" y="3614"/>
                    <a:pt x="12243" y="3659"/>
                  </a:cubicBezTo>
                  <a:cubicBezTo>
                    <a:pt x="11574" y="3703"/>
                    <a:pt x="10877" y="3703"/>
                    <a:pt x="10184" y="3703"/>
                  </a:cubicBezTo>
                  <a:cubicBezTo>
                    <a:pt x="9491" y="3703"/>
                    <a:pt x="8802" y="3703"/>
                    <a:pt x="8125" y="3703"/>
                  </a:cubicBezTo>
                  <a:cubicBezTo>
                    <a:pt x="7448" y="3703"/>
                    <a:pt x="6783" y="3703"/>
                    <a:pt x="6166" y="3837"/>
                  </a:cubicBezTo>
                  <a:cubicBezTo>
                    <a:pt x="5549" y="3970"/>
                    <a:pt x="4980" y="4237"/>
                    <a:pt x="4420" y="4503"/>
                  </a:cubicBezTo>
                  <a:cubicBezTo>
                    <a:pt x="3859" y="4770"/>
                    <a:pt x="3306" y="5037"/>
                    <a:pt x="2813" y="5570"/>
                  </a:cubicBezTo>
                  <a:cubicBezTo>
                    <a:pt x="2320" y="6103"/>
                    <a:pt x="1888" y="6903"/>
                    <a:pt x="1643" y="7526"/>
                  </a:cubicBezTo>
                  <a:cubicBezTo>
                    <a:pt x="1399" y="8148"/>
                    <a:pt x="1343" y="8592"/>
                    <a:pt x="1315" y="9170"/>
                  </a:cubicBezTo>
                  <a:cubicBezTo>
                    <a:pt x="1287" y="9748"/>
                    <a:pt x="1287" y="10459"/>
                    <a:pt x="1463" y="11703"/>
                  </a:cubicBezTo>
                  <a:cubicBezTo>
                    <a:pt x="1639" y="12948"/>
                    <a:pt x="1992" y="14726"/>
                    <a:pt x="2489" y="16192"/>
                  </a:cubicBezTo>
                  <a:cubicBezTo>
                    <a:pt x="2985" y="17659"/>
                    <a:pt x="3626" y="18814"/>
                    <a:pt x="4263" y="19392"/>
                  </a:cubicBezTo>
                  <a:cubicBezTo>
                    <a:pt x="4900" y="19970"/>
                    <a:pt x="5533" y="19970"/>
                    <a:pt x="6158" y="19703"/>
                  </a:cubicBezTo>
                  <a:cubicBezTo>
                    <a:pt x="6783" y="19437"/>
                    <a:pt x="7400" y="18903"/>
                    <a:pt x="8021" y="18148"/>
                  </a:cubicBezTo>
                  <a:cubicBezTo>
                    <a:pt x="8642" y="17392"/>
                    <a:pt x="9267" y="16414"/>
                    <a:pt x="9972" y="15303"/>
                  </a:cubicBezTo>
                  <a:cubicBezTo>
                    <a:pt x="10677" y="14192"/>
                    <a:pt x="11462" y="12948"/>
                    <a:pt x="12183" y="11926"/>
                  </a:cubicBezTo>
                  <a:cubicBezTo>
                    <a:pt x="12904" y="10903"/>
                    <a:pt x="13561" y="10103"/>
                    <a:pt x="13557" y="9703"/>
                  </a:cubicBezTo>
                  <a:cubicBezTo>
                    <a:pt x="13553" y="9303"/>
                    <a:pt x="12888" y="9303"/>
                    <a:pt x="12271" y="9303"/>
                  </a:cubicBezTo>
                  <a:cubicBezTo>
                    <a:pt x="11654" y="9303"/>
                    <a:pt x="11085" y="9303"/>
                    <a:pt x="10376" y="9303"/>
                  </a:cubicBezTo>
                  <a:cubicBezTo>
                    <a:pt x="9667" y="9303"/>
                    <a:pt x="8818" y="9303"/>
                    <a:pt x="8085" y="9303"/>
                  </a:cubicBezTo>
                  <a:cubicBezTo>
                    <a:pt x="7352" y="9303"/>
                    <a:pt x="6735" y="9303"/>
                    <a:pt x="6042" y="9437"/>
                  </a:cubicBezTo>
                  <a:cubicBezTo>
                    <a:pt x="5349" y="9570"/>
                    <a:pt x="4580" y="9837"/>
                    <a:pt x="4047" y="10148"/>
                  </a:cubicBezTo>
                  <a:cubicBezTo>
                    <a:pt x="3514" y="10459"/>
                    <a:pt x="3218" y="10814"/>
                    <a:pt x="3066" y="11348"/>
                  </a:cubicBezTo>
                  <a:cubicBezTo>
                    <a:pt x="2913" y="11881"/>
                    <a:pt x="2905" y="12592"/>
                    <a:pt x="2937" y="13037"/>
                  </a:cubicBezTo>
                  <a:cubicBezTo>
                    <a:pt x="2969" y="13481"/>
                    <a:pt x="3042" y="13659"/>
                    <a:pt x="3354" y="13970"/>
                  </a:cubicBezTo>
                  <a:cubicBezTo>
                    <a:pt x="3666" y="14281"/>
                    <a:pt x="4219" y="14726"/>
                    <a:pt x="4892" y="15081"/>
                  </a:cubicBezTo>
                  <a:cubicBezTo>
                    <a:pt x="5565" y="15437"/>
                    <a:pt x="6358" y="15703"/>
                    <a:pt x="7064" y="15837"/>
                  </a:cubicBezTo>
                  <a:cubicBezTo>
                    <a:pt x="7769" y="15970"/>
                    <a:pt x="8385" y="15970"/>
                    <a:pt x="9074" y="15881"/>
                  </a:cubicBezTo>
                  <a:cubicBezTo>
                    <a:pt x="9764" y="15792"/>
                    <a:pt x="10525" y="15614"/>
                    <a:pt x="11218" y="15170"/>
                  </a:cubicBezTo>
                  <a:cubicBezTo>
                    <a:pt x="11911" y="14726"/>
                    <a:pt x="12536" y="14014"/>
                    <a:pt x="13157" y="13570"/>
                  </a:cubicBezTo>
                  <a:cubicBezTo>
                    <a:pt x="13777" y="13126"/>
                    <a:pt x="14394" y="12948"/>
                    <a:pt x="14995" y="12770"/>
                  </a:cubicBezTo>
                  <a:cubicBezTo>
                    <a:pt x="15596" y="12592"/>
                    <a:pt x="16181" y="12414"/>
                    <a:pt x="16746" y="12281"/>
                  </a:cubicBezTo>
                  <a:cubicBezTo>
                    <a:pt x="17311" y="12148"/>
                    <a:pt x="17856" y="12059"/>
                    <a:pt x="18332" y="11837"/>
                  </a:cubicBezTo>
                  <a:cubicBezTo>
                    <a:pt x="18809" y="11614"/>
                    <a:pt x="19218" y="11259"/>
                    <a:pt x="19626" y="10903"/>
                  </a:cubicBezTo>
                </a:path>
              </a:pathLst>
            </a:custGeom>
            <a:noFill/>
            <a:ln w="85821" cap="rnd">
              <a:solidFill>
                <a:srgbClr val="99244F">
                  <a:alpha val="52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10" name="Line"/>
            <p:cNvSpPr/>
            <p:nvPr/>
          </p:nvSpPr>
          <p:spPr>
            <a:xfrm>
              <a:off x="64019" y="291019"/>
              <a:ext cx="1358792" cy="16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278" y="5891"/>
                  </a:moveTo>
                  <a:cubicBezTo>
                    <a:pt x="20748" y="5073"/>
                    <a:pt x="20218" y="4255"/>
                    <a:pt x="19604" y="3518"/>
                  </a:cubicBezTo>
                  <a:cubicBezTo>
                    <a:pt x="18990" y="2782"/>
                    <a:pt x="18292" y="2127"/>
                    <a:pt x="17638" y="1595"/>
                  </a:cubicBezTo>
                  <a:cubicBezTo>
                    <a:pt x="16984" y="1064"/>
                    <a:pt x="16375" y="655"/>
                    <a:pt x="15717" y="409"/>
                  </a:cubicBezTo>
                  <a:cubicBezTo>
                    <a:pt x="15059" y="164"/>
                    <a:pt x="14352" y="82"/>
                    <a:pt x="13610" y="41"/>
                  </a:cubicBezTo>
                  <a:cubicBezTo>
                    <a:pt x="12868" y="0"/>
                    <a:pt x="12090" y="0"/>
                    <a:pt x="11308" y="0"/>
                  </a:cubicBezTo>
                  <a:cubicBezTo>
                    <a:pt x="10527" y="0"/>
                    <a:pt x="9740" y="0"/>
                    <a:pt x="9016" y="82"/>
                  </a:cubicBezTo>
                  <a:cubicBezTo>
                    <a:pt x="8291" y="164"/>
                    <a:pt x="7629" y="327"/>
                    <a:pt x="6997" y="573"/>
                  </a:cubicBezTo>
                  <a:cubicBezTo>
                    <a:pt x="6366" y="818"/>
                    <a:pt x="5765" y="1145"/>
                    <a:pt x="5116" y="1309"/>
                  </a:cubicBezTo>
                  <a:cubicBezTo>
                    <a:pt x="4466" y="1473"/>
                    <a:pt x="3768" y="1473"/>
                    <a:pt x="3097" y="1595"/>
                  </a:cubicBezTo>
                  <a:cubicBezTo>
                    <a:pt x="2425" y="1718"/>
                    <a:pt x="1781" y="1964"/>
                    <a:pt x="1299" y="2291"/>
                  </a:cubicBezTo>
                  <a:cubicBezTo>
                    <a:pt x="818" y="2618"/>
                    <a:pt x="500" y="3027"/>
                    <a:pt x="296" y="3764"/>
                  </a:cubicBezTo>
                  <a:cubicBezTo>
                    <a:pt x="93" y="4500"/>
                    <a:pt x="5" y="5564"/>
                    <a:pt x="0" y="7241"/>
                  </a:cubicBezTo>
                  <a:cubicBezTo>
                    <a:pt x="-4" y="8918"/>
                    <a:pt x="76" y="11209"/>
                    <a:pt x="380" y="13500"/>
                  </a:cubicBezTo>
                  <a:cubicBezTo>
                    <a:pt x="685" y="15791"/>
                    <a:pt x="1215" y="18082"/>
                    <a:pt x="1807" y="19432"/>
                  </a:cubicBezTo>
                  <a:cubicBezTo>
                    <a:pt x="2399" y="20782"/>
                    <a:pt x="3053" y="21191"/>
                    <a:pt x="3759" y="21395"/>
                  </a:cubicBezTo>
                  <a:cubicBezTo>
                    <a:pt x="4466" y="21600"/>
                    <a:pt x="5226" y="21600"/>
                    <a:pt x="5986" y="21600"/>
                  </a:cubicBezTo>
                  <a:cubicBezTo>
                    <a:pt x="6745" y="21600"/>
                    <a:pt x="7505" y="21600"/>
                    <a:pt x="8234" y="21600"/>
                  </a:cubicBezTo>
                  <a:cubicBezTo>
                    <a:pt x="8963" y="21600"/>
                    <a:pt x="9661" y="21600"/>
                    <a:pt x="10363" y="21436"/>
                  </a:cubicBezTo>
                  <a:cubicBezTo>
                    <a:pt x="11065" y="21273"/>
                    <a:pt x="11772" y="20945"/>
                    <a:pt x="12457" y="20659"/>
                  </a:cubicBezTo>
                  <a:cubicBezTo>
                    <a:pt x="13142" y="20373"/>
                    <a:pt x="13804" y="20127"/>
                    <a:pt x="14498" y="19964"/>
                  </a:cubicBezTo>
                  <a:cubicBezTo>
                    <a:pt x="15191" y="19800"/>
                    <a:pt x="15916" y="19718"/>
                    <a:pt x="16636" y="19677"/>
                  </a:cubicBezTo>
                  <a:cubicBezTo>
                    <a:pt x="17356" y="19636"/>
                    <a:pt x="18071" y="19636"/>
                    <a:pt x="18751" y="19350"/>
                  </a:cubicBezTo>
                  <a:cubicBezTo>
                    <a:pt x="19432" y="19064"/>
                    <a:pt x="20076" y="18491"/>
                    <a:pt x="20523" y="17918"/>
                  </a:cubicBezTo>
                  <a:cubicBezTo>
                    <a:pt x="20969" y="17345"/>
                    <a:pt x="21216" y="16773"/>
                    <a:pt x="21362" y="15791"/>
                  </a:cubicBezTo>
                  <a:cubicBezTo>
                    <a:pt x="21508" y="14809"/>
                    <a:pt x="21552" y="13418"/>
                    <a:pt x="21574" y="12436"/>
                  </a:cubicBezTo>
                  <a:cubicBezTo>
                    <a:pt x="21596" y="11455"/>
                    <a:pt x="21596" y="10882"/>
                    <a:pt x="21525" y="10309"/>
                  </a:cubicBezTo>
                  <a:cubicBezTo>
                    <a:pt x="21455" y="9736"/>
                    <a:pt x="21313" y="9164"/>
                    <a:pt x="20920" y="8714"/>
                  </a:cubicBezTo>
                  <a:cubicBezTo>
                    <a:pt x="20527" y="8264"/>
                    <a:pt x="19882" y="7936"/>
                    <a:pt x="19175" y="7773"/>
                  </a:cubicBezTo>
                  <a:cubicBezTo>
                    <a:pt x="18469" y="7609"/>
                    <a:pt x="17700" y="7609"/>
                    <a:pt x="16931" y="7650"/>
                  </a:cubicBezTo>
                  <a:cubicBezTo>
                    <a:pt x="16163" y="7691"/>
                    <a:pt x="15394" y="7773"/>
                    <a:pt x="14679" y="7936"/>
                  </a:cubicBezTo>
                  <a:cubicBezTo>
                    <a:pt x="13963" y="8100"/>
                    <a:pt x="13301" y="8345"/>
                    <a:pt x="12585" y="8468"/>
                  </a:cubicBezTo>
                  <a:cubicBezTo>
                    <a:pt x="11869" y="8591"/>
                    <a:pt x="11101" y="8591"/>
                    <a:pt x="10359" y="8591"/>
                  </a:cubicBezTo>
                  <a:cubicBezTo>
                    <a:pt x="9617" y="8591"/>
                    <a:pt x="8901" y="8591"/>
                    <a:pt x="8172" y="8591"/>
                  </a:cubicBezTo>
                  <a:cubicBezTo>
                    <a:pt x="7443" y="8591"/>
                    <a:pt x="6701" y="8591"/>
                    <a:pt x="5972" y="8591"/>
                  </a:cubicBezTo>
                  <a:cubicBezTo>
                    <a:pt x="5244" y="8591"/>
                    <a:pt x="4528" y="8591"/>
                    <a:pt x="3839" y="8550"/>
                  </a:cubicBezTo>
                  <a:cubicBezTo>
                    <a:pt x="3150" y="8509"/>
                    <a:pt x="2487" y="8427"/>
                    <a:pt x="1988" y="8386"/>
                  </a:cubicBezTo>
                  <a:cubicBezTo>
                    <a:pt x="1489" y="8345"/>
                    <a:pt x="1153" y="8345"/>
                    <a:pt x="950" y="8386"/>
                  </a:cubicBezTo>
                  <a:cubicBezTo>
                    <a:pt x="747" y="8427"/>
                    <a:pt x="676" y="8509"/>
                    <a:pt x="663" y="8836"/>
                  </a:cubicBezTo>
                  <a:cubicBezTo>
                    <a:pt x="650" y="9164"/>
                    <a:pt x="694" y="9736"/>
                    <a:pt x="999" y="10923"/>
                  </a:cubicBezTo>
                  <a:cubicBezTo>
                    <a:pt x="1303" y="12109"/>
                    <a:pt x="1869" y="13909"/>
                    <a:pt x="2483" y="14891"/>
                  </a:cubicBezTo>
                  <a:cubicBezTo>
                    <a:pt x="3097" y="15873"/>
                    <a:pt x="3759" y="16036"/>
                    <a:pt x="4471" y="16118"/>
                  </a:cubicBezTo>
                  <a:cubicBezTo>
                    <a:pt x="5182" y="16200"/>
                    <a:pt x="5942" y="16200"/>
                    <a:pt x="6644" y="16036"/>
                  </a:cubicBezTo>
                  <a:cubicBezTo>
                    <a:pt x="7346" y="15873"/>
                    <a:pt x="7991" y="15545"/>
                    <a:pt x="8601" y="15259"/>
                  </a:cubicBezTo>
                  <a:cubicBezTo>
                    <a:pt x="9210" y="14973"/>
                    <a:pt x="9784" y="14727"/>
                    <a:pt x="10368" y="14441"/>
                  </a:cubicBezTo>
                  <a:cubicBezTo>
                    <a:pt x="10951" y="14155"/>
                    <a:pt x="11543" y="13827"/>
                    <a:pt x="12165" y="13582"/>
                  </a:cubicBezTo>
                  <a:cubicBezTo>
                    <a:pt x="12788" y="13336"/>
                    <a:pt x="13442" y="13173"/>
                    <a:pt x="14096" y="13009"/>
                  </a:cubicBezTo>
                  <a:cubicBezTo>
                    <a:pt x="14749" y="12845"/>
                    <a:pt x="15403" y="12682"/>
                    <a:pt x="16105" y="12600"/>
                  </a:cubicBezTo>
                  <a:cubicBezTo>
                    <a:pt x="16808" y="12518"/>
                    <a:pt x="17559" y="12518"/>
                    <a:pt x="18093" y="12436"/>
                  </a:cubicBezTo>
                  <a:cubicBezTo>
                    <a:pt x="18628" y="12355"/>
                    <a:pt x="18946" y="12191"/>
                    <a:pt x="19264" y="12027"/>
                  </a:cubicBezTo>
                </a:path>
              </a:pathLst>
            </a:custGeom>
            <a:noFill/>
            <a:ln w="86875" cap="rnd">
              <a:solidFill>
                <a:srgbClr val="4E7A27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11" name="Line"/>
            <p:cNvSpPr/>
            <p:nvPr/>
          </p:nvSpPr>
          <p:spPr>
            <a:xfrm>
              <a:off x="4829051" y="1595710"/>
              <a:ext cx="462263" cy="8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278" y="5891"/>
                  </a:moveTo>
                  <a:cubicBezTo>
                    <a:pt x="20748" y="5073"/>
                    <a:pt x="20218" y="4255"/>
                    <a:pt x="19604" y="3518"/>
                  </a:cubicBezTo>
                  <a:cubicBezTo>
                    <a:pt x="18990" y="2782"/>
                    <a:pt x="18292" y="2127"/>
                    <a:pt x="17638" y="1595"/>
                  </a:cubicBezTo>
                  <a:cubicBezTo>
                    <a:pt x="16984" y="1064"/>
                    <a:pt x="16375" y="655"/>
                    <a:pt x="15717" y="409"/>
                  </a:cubicBezTo>
                  <a:cubicBezTo>
                    <a:pt x="15059" y="164"/>
                    <a:pt x="14352" y="82"/>
                    <a:pt x="13610" y="41"/>
                  </a:cubicBezTo>
                  <a:cubicBezTo>
                    <a:pt x="12868" y="0"/>
                    <a:pt x="12090" y="0"/>
                    <a:pt x="11308" y="0"/>
                  </a:cubicBezTo>
                  <a:cubicBezTo>
                    <a:pt x="10527" y="0"/>
                    <a:pt x="9740" y="0"/>
                    <a:pt x="9016" y="82"/>
                  </a:cubicBezTo>
                  <a:cubicBezTo>
                    <a:pt x="8291" y="164"/>
                    <a:pt x="7629" y="327"/>
                    <a:pt x="6997" y="573"/>
                  </a:cubicBezTo>
                  <a:cubicBezTo>
                    <a:pt x="6366" y="818"/>
                    <a:pt x="5765" y="1145"/>
                    <a:pt x="5116" y="1309"/>
                  </a:cubicBezTo>
                  <a:cubicBezTo>
                    <a:pt x="4466" y="1473"/>
                    <a:pt x="3768" y="1473"/>
                    <a:pt x="3097" y="1595"/>
                  </a:cubicBezTo>
                  <a:cubicBezTo>
                    <a:pt x="2425" y="1718"/>
                    <a:pt x="1781" y="1964"/>
                    <a:pt x="1299" y="2291"/>
                  </a:cubicBezTo>
                  <a:cubicBezTo>
                    <a:pt x="818" y="2618"/>
                    <a:pt x="500" y="3027"/>
                    <a:pt x="296" y="3764"/>
                  </a:cubicBezTo>
                  <a:cubicBezTo>
                    <a:pt x="93" y="4500"/>
                    <a:pt x="5" y="5564"/>
                    <a:pt x="0" y="7241"/>
                  </a:cubicBezTo>
                  <a:cubicBezTo>
                    <a:pt x="-4" y="8918"/>
                    <a:pt x="76" y="11209"/>
                    <a:pt x="380" y="13500"/>
                  </a:cubicBezTo>
                  <a:cubicBezTo>
                    <a:pt x="685" y="15791"/>
                    <a:pt x="1215" y="18082"/>
                    <a:pt x="1807" y="19432"/>
                  </a:cubicBezTo>
                  <a:cubicBezTo>
                    <a:pt x="2399" y="20782"/>
                    <a:pt x="3053" y="21191"/>
                    <a:pt x="3759" y="21395"/>
                  </a:cubicBezTo>
                  <a:cubicBezTo>
                    <a:pt x="4466" y="21600"/>
                    <a:pt x="5226" y="21600"/>
                    <a:pt x="5986" y="21600"/>
                  </a:cubicBezTo>
                  <a:cubicBezTo>
                    <a:pt x="6745" y="21600"/>
                    <a:pt x="7505" y="21600"/>
                    <a:pt x="8234" y="21600"/>
                  </a:cubicBezTo>
                  <a:cubicBezTo>
                    <a:pt x="8963" y="21600"/>
                    <a:pt x="9661" y="21600"/>
                    <a:pt x="10363" y="21436"/>
                  </a:cubicBezTo>
                  <a:cubicBezTo>
                    <a:pt x="11065" y="21273"/>
                    <a:pt x="11772" y="20945"/>
                    <a:pt x="12457" y="20659"/>
                  </a:cubicBezTo>
                  <a:cubicBezTo>
                    <a:pt x="13142" y="20373"/>
                    <a:pt x="13804" y="20127"/>
                    <a:pt x="14498" y="19964"/>
                  </a:cubicBezTo>
                  <a:cubicBezTo>
                    <a:pt x="15191" y="19800"/>
                    <a:pt x="15916" y="19718"/>
                    <a:pt x="16636" y="19677"/>
                  </a:cubicBezTo>
                  <a:cubicBezTo>
                    <a:pt x="17356" y="19636"/>
                    <a:pt x="18071" y="19636"/>
                    <a:pt x="18751" y="19350"/>
                  </a:cubicBezTo>
                  <a:cubicBezTo>
                    <a:pt x="19432" y="19064"/>
                    <a:pt x="20076" y="18491"/>
                    <a:pt x="20523" y="17918"/>
                  </a:cubicBezTo>
                  <a:cubicBezTo>
                    <a:pt x="20969" y="17345"/>
                    <a:pt x="21216" y="16773"/>
                    <a:pt x="21362" y="15791"/>
                  </a:cubicBezTo>
                  <a:cubicBezTo>
                    <a:pt x="21508" y="14809"/>
                    <a:pt x="21552" y="13418"/>
                    <a:pt x="21574" y="12436"/>
                  </a:cubicBezTo>
                  <a:cubicBezTo>
                    <a:pt x="21596" y="11455"/>
                    <a:pt x="21596" y="10882"/>
                    <a:pt x="21525" y="10309"/>
                  </a:cubicBezTo>
                  <a:cubicBezTo>
                    <a:pt x="21455" y="9736"/>
                    <a:pt x="21313" y="9164"/>
                    <a:pt x="20920" y="8714"/>
                  </a:cubicBezTo>
                  <a:cubicBezTo>
                    <a:pt x="20527" y="8264"/>
                    <a:pt x="19882" y="7936"/>
                    <a:pt x="19175" y="7773"/>
                  </a:cubicBezTo>
                  <a:cubicBezTo>
                    <a:pt x="18469" y="7609"/>
                    <a:pt x="17700" y="7609"/>
                    <a:pt x="16931" y="7650"/>
                  </a:cubicBezTo>
                  <a:cubicBezTo>
                    <a:pt x="16163" y="7691"/>
                    <a:pt x="15394" y="7773"/>
                    <a:pt x="14679" y="7936"/>
                  </a:cubicBezTo>
                  <a:cubicBezTo>
                    <a:pt x="13963" y="8100"/>
                    <a:pt x="13301" y="8345"/>
                    <a:pt x="12585" y="8468"/>
                  </a:cubicBezTo>
                  <a:cubicBezTo>
                    <a:pt x="11869" y="8591"/>
                    <a:pt x="11101" y="8591"/>
                    <a:pt x="10359" y="8591"/>
                  </a:cubicBezTo>
                  <a:cubicBezTo>
                    <a:pt x="9617" y="8591"/>
                    <a:pt x="8901" y="8591"/>
                    <a:pt x="8172" y="8591"/>
                  </a:cubicBezTo>
                  <a:cubicBezTo>
                    <a:pt x="7443" y="8591"/>
                    <a:pt x="6701" y="8591"/>
                    <a:pt x="5972" y="8591"/>
                  </a:cubicBezTo>
                  <a:cubicBezTo>
                    <a:pt x="5244" y="8591"/>
                    <a:pt x="4528" y="8591"/>
                    <a:pt x="3839" y="8550"/>
                  </a:cubicBezTo>
                  <a:cubicBezTo>
                    <a:pt x="3150" y="8509"/>
                    <a:pt x="2487" y="8427"/>
                    <a:pt x="1988" y="8386"/>
                  </a:cubicBezTo>
                  <a:cubicBezTo>
                    <a:pt x="1489" y="8345"/>
                    <a:pt x="1153" y="8345"/>
                    <a:pt x="950" y="8386"/>
                  </a:cubicBezTo>
                  <a:cubicBezTo>
                    <a:pt x="747" y="8427"/>
                    <a:pt x="676" y="8509"/>
                    <a:pt x="663" y="8836"/>
                  </a:cubicBezTo>
                  <a:cubicBezTo>
                    <a:pt x="650" y="9164"/>
                    <a:pt x="694" y="9736"/>
                    <a:pt x="999" y="10923"/>
                  </a:cubicBezTo>
                  <a:cubicBezTo>
                    <a:pt x="1303" y="12109"/>
                    <a:pt x="1869" y="13909"/>
                    <a:pt x="2483" y="14891"/>
                  </a:cubicBezTo>
                  <a:cubicBezTo>
                    <a:pt x="3097" y="15873"/>
                    <a:pt x="3759" y="16036"/>
                    <a:pt x="4471" y="16118"/>
                  </a:cubicBezTo>
                  <a:cubicBezTo>
                    <a:pt x="5182" y="16200"/>
                    <a:pt x="5942" y="16200"/>
                    <a:pt x="6644" y="16036"/>
                  </a:cubicBezTo>
                  <a:cubicBezTo>
                    <a:pt x="7346" y="15873"/>
                    <a:pt x="7991" y="15545"/>
                    <a:pt x="8601" y="15259"/>
                  </a:cubicBezTo>
                  <a:cubicBezTo>
                    <a:pt x="9210" y="14973"/>
                    <a:pt x="9784" y="14727"/>
                    <a:pt x="10368" y="14441"/>
                  </a:cubicBezTo>
                  <a:cubicBezTo>
                    <a:pt x="10951" y="14155"/>
                    <a:pt x="11543" y="13827"/>
                    <a:pt x="12165" y="13582"/>
                  </a:cubicBezTo>
                  <a:cubicBezTo>
                    <a:pt x="12788" y="13336"/>
                    <a:pt x="13442" y="13173"/>
                    <a:pt x="14096" y="13009"/>
                  </a:cubicBezTo>
                  <a:cubicBezTo>
                    <a:pt x="14749" y="12845"/>
                    <a:pt x="15403" y="12682"/>
                    <a:pt x="16105" y="12600"/>
                  </a:cubicBezTo>
                  <a:cubicBezTo>
                    <a:pt x="16808" y="12518"/>
                    <a:pt x="17559" y="12518"/>
                    <a:pt x="18093" y="12436"/>
                  </a:cubicBezTo>
                  <a:cubicBezTo>
                    <a:pt x="18628" y="12355"/>
                    <a:pt x="18946" y="12191"/>
                    <a:pt x="19264" y="12027"/>
                  </a:cubicBezTo>
                </a:path>
              </a:pathLst>
            </a:custGeom>
            <a:noFill/>
            <a:ln w="86875" cap="rnd">
              <a:solidFill>
                <a:srgbClr val="4E7A27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12" name="Line"/>
            <p:cNvSpPr/>
            <p:nvPr/>
          </p:nvSpPr>
          <p:spPr>
            <a:xfrm>
              <a:off x="4984185" y="1676380"/>
              <a:ext cx="871820" cy="23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278" y="5891"/>
                  </a:moveTo>
                  <a:cubicBezTo>
                    <a:pt x="20748" y="5073"/>
                    <a:pt x="20218" y="4255"/>
                    <a:pt x="19604" y="3518"/>
                  </a:cubicBezTo>
                  <a:cubicBezTo>
                    <a:pt x="18990" y="2782"/>
                    <a:pt x="18292" y="2127"/>
                    <a:pt x="17638" y="1595"/>
                  </a:cubicBezTo>
                  <a:cubicBezTo>
                    <a:pt x="16984" y="1064"/>
                    <a:pt x="16375" y="655"/>
                    <a:pt x="15717" y="409"/>
                  </a:cubicBezTo>
                  <a:cubicBezTo>
                    <a:pt x="15059" y="164"/>
                    <a:pt x="14352" y="82"/>
                    <a:pt x="13610" y="41"/>
                  </a:cubicBezTo>
                  <a:cubicBezTo>
                    <a:pt x="12868" y="0"/>
                    <a:pt x="12090" y="0"/>
                    <a:pt x="11308" y="0"/>
                  </a:cubicBezTo>
                  <a:cubicBezTo>
                    <a:pt x="10527" y="0"/>
                    <a:pt x="9740" y="0"/>
                    <a:pt x="9016" y="82"/>
                  </a:cubicBezTo>
                  <a:cubicBezTo>
                    <a:pt x="8291" y="164"/>
                    <a:pt x="7629" y="327"/>
                    <a:pt x="6997" y="573"/>
                  </a:cubicBezTo>
                  <a:cubicBezTo>
                    <a:pt x="6366" y="818"/>
                    <a:pt x="5765" y="1145"/>
                    <a:pt x="5116" y="1309"/>
                  </a:cubicBezTo>
                  <a:cubicBezTo>
                    <a:pt x="4466" y="1473"/>
                    <a:pt x="3768" y="1473"/>
                    <a:pt x="3097" y="1595"/>
                  </a:cubicBezTo>
                  <a:cubicBezTo>
                    <a:pt x="2425" y="1718"/>
                    <a:pt x="1781" y="1964"/>
                    <a:pt x="1299" y="2291"/>
                  </a:cubicBezTo>
                  <a:cubicBezTo>
                    <a:pt x="818" y="2618"/>
                    <a:pt x="500" y="3027"/>
                    <a:pt x="296" y="3764"/>
                  </a:cubicBezTo>
                  <a:cubicBezTo>
                    <a:pt x="93" y="4500"/>
                    <a:pt x="5" y="5564"/>
                    <a:pt x="0" y="7241"/>
                  </a:cubicBezTo>
                  <a:cubicBezTo>
                    <a:pt x="-4" y="8918"/>
                    <a:pt x="76" y="11209"/>
                    <a:pt x="380" y="13500"/>
                  </a:cubicBezTo>
                  <a:cubicBezTo>
                    <a:pt x="685" y="15791"/>
                    <a:pt x="1215" y="18082"/>
                    <a:pt x="1807" y="19432"/>
                  </a:cubicBezTo>
                  <a:cubicBezTo>
                    <a:pt x="2399" y="20782"/>
                    <a:pt x="3053" y="21191"/>
                    <a:pt x="3759" y="21395"/>
                  </a:cubicBezTo>
                  <a:cubicBezTo>
                    <a:pt x="4466" y="21600"/>
                    <a:pt x="5226" y="21600"/>
                    <a:pt x="5986" y="21600"/>
                  </a:cubicBezTo>
                  <a:cubicBezTo>
                    <a:pt x="6745" y="21600"/>
                    <a:pt x="7505" y="21600"/>
                    <a:pt x="8234" y="21600"/>
                  </a:cubicBezTo>
                  <a:cubicBezTo>
                    <a:pt x="8963" y="21600"/>
                    <a:pt x="9661" y="21600"/>
                    <a:pt x="10363" y="21436"/>
                  </a:cubicBezTo>
                  <a:cubicBezTo>
                    <a:pt x="11065" y="21273"/>
                    <a:pt x="11772" y="20945"/>
                    <a:pt x="12457" y="20659"/>
                  </a:cubicBezTo>
                  <a:cubicBezTo>
                    <a:pt x="13142" y="20373"/>
                    <a:pt x="13804" y="20127"/>
                    <a:pt x="14498" y="19964"/>
                  </a:cubicBezTo>
                  <a:cubicBezTo>
                    <a:pt x="15191" y="19800"/>
                    <a:pt x="15916" y="19718"/>
                    <a:pt x="16636" y="19677"/>
                  </a:cubicBezTo>
                  <a:cubicBezTo>
                    <a:pt x="17356" y="19636"/>
                    <a:pt x="18071" y="19636"/>
                    <a:pt x="18751" y="19350"/>
                  </a:cubicBezTo>
                  <a:cubicBezTo>
                    <a:pt x="19432" y="19064"/>
                    <a:pt x="20076" y="18491"/>
                    <a:pt x="20523" y="17918"/>
                  </a:cubicBezTo>
                  <a:cubicBezTo>
                    <a:pt x="20969" y="17345"/>
                    <a:pt x="21216" y="16773"/>
                    <a:pt x="21362" y="15791"/>
                  </a:cubicBezTo>
                  <a:cubicBezTo>
                    <a:pt x="21508" y="14809"/>
                    <a:pt x="21552" y="13418"/>
                    <a:pt x="21574" y="12436"/>
                  </a:cubicBezTo>
                  <a:cubicBezTo>
                    <a:pt x="21596" y="11455"/>
                    <a:pt x="21596" y="10882"/>
                    <a:pt x="21525" y="10309"/>
                  </a:cubicBezTo>
                  <a:cubicBezTo>
                    <a:pt x="21455" y="9736"/>
                    <a:pt x="21313" y="9164"/>
                    <a:pt x="20920" y="8714"/>
                  </a:cubicBezTo>
                  <a:cubicBezTo>
                    <a:pt x="20527" y="8264"/>
                    <a:pt x="19882" y="7936"/>
                    <a:pt x="19175" y="7773"/>
                  </a:cubicBezTo>
                  <a:cubicBezTo>
                    <a:pt x="18469" y="7609"/>
                    <a:pt x="17700" y="7609"/>
                    <a:pt x="16931" y="7650"/>
                  </a:cubicBezTo>
                  <a:cubicBezTo>
                    <a:pt x="16163" y="7691"/>
                    <a:pt x="15394" y="7773"/>
                    <a:pt x="14679" y="7936"/>
                  </a:cubicBezTo>
                  <a:cubicBezTo>
                    <a:pt x="13963" y="8100"/>
                    <a:pt x="13301" y="8345"/>
                    <a:pt x="12585" y="8468"/>
                  </a:cubicBezTo>
                  <a:cubicBezTo>
                    <a:pt x="11869" y="8591"/>
                    <a:pt x="11101" y="8591"/>
                    <a:pt x="10359" y="8591"/>
                  </a:cubicBezTo>
                  <a:cubicBezTo>
                    <a:pt x="9617" y="8591"/>
                    <a:pt x="8901" y="8591"/>
                    <a:pt x="8172" y="8591"/>
                  </a:cubicBezTo>
                  <a:cubicBezTo>
                    <a:pt x="7443" y="8591"/>
                    <a:pt x="6701" y="8591"/>
                    <a:pt x="5972" y="8591"/>
                  </a:cubicBezTo>
                  <a:cubicBezTo>
                    <a:pt x="5244" y="8591"/>
                    <a:pt x="4528" y="8591"/>
                    <a:pt x="3839" y="8550"/>
                  </a:cubicBezTo>
                  <a:cubicBezTo>
                    <a:pt x="3150" y="8509"/>
                    <a:pt x="2487" y="8427"/>
                    <a:pt x="1988" y="8386"/>
                  </a:cubicBezTo>
                  <a:cubicBezTo>
                    <a:pt x="1489" y="8345"/>
                    <a:pt x="1153" y="8345"/>
                    <a:pt x="950" y="8386"/>
                  </a:cubicBezTo>
                  <a:cubicBezTo>
                    <a:pt x="747" y="8427"/>
                    <a:pt x="676" y="8509"/>
                    <a:pt x="663" y="8836"/>
                  </a:cubicBezTo>
                  <a:cubicBezTo>
                    <a:pt x="650" y="9164"/>
                    <a:pt x="694" y="9736"/>
                    <a:pt x="999" y="10923"/>
                  </a:cubicBezTo>
                  <a:cubicBezTo>
                    <a:pt x="1303" y="12109"/>
                    <a:pt x="1869" y="13909"/>
                    <a:pt x="2483" y="14891"/>
                  </a:cubicBezTo>
                  <a:cubicBezTo>
                    <a:pt x="3097" y="15873"/>
                    <a:pt x="3759" y="16036"/>
                    <a:pt x="4471" y="16118"/>
                  </a:cubicBezTo>
                  <a:cubicBezTo>
                    <a:pt x="5182" y="16200"/>
                    <a:pt x="5942" y="16200"/>
                    <a:pt x="6644" y="16036"/>
                  </a:cubicBezTo>
                  <a:cubicBezTo>
                    <a:pt x="7346" y="15873"/>
                    <a:pt x="7991" y="15545"/>
                    <a:pt x="8601" y="15259"/>
                  </a:cubicBezTo>
                  <a:cubicBezTo>
                    <a:pt x="9210" y="14973"/>
                    <a:pt x="9784" y="14727"/>
                    <a:pt x="10368" y="14441"/>
                  </a:cubicBezTo>
                  <a:cubicBezTo>
                    <a:pt x="10951" y="14155"/>
                    <a:pt x="11543" y="13827"/>
                    <a:pt x="12165" y="13582"/>
                  </a:cubicBezTo>
                  <a:cubicBezTo>
                    <a:pt x="12788" y="13336"/>
                    <a:pt x="13442" y="13173"/>
                    <a:pt x="14096" y="13009"/>
                  </a:cubicBezTo>
                  <a:cubicBezTo>
                    <a:pt x="14749" y="12845"/>
                    <a:pt x="15403" y="12682"/>
                    <a:pt x="16105" y="12600"/>
                  </a:cubicBezTo>
                  <a:cubicBezTo>
                    <a:pt x="16808" y="12518"/>
                    <a:pt x="17559" y="12518"/>
                    <a:pt x="18093" y="12436"/>
                  </a:cubicBezTo>
                  <a:cubicBezTo>
                    <a:pt x="18628" y="12355"/>
                    <a:pt x="18946" y="12191"/>
                    <a:pt x="19264" y="12027"/>
                  </a:cubicBezTo>
                </a:path>
              </a:pathLst>
            </a:custGeom>
            <a:noFill/>
            <a:ln w="86875" cap="rnd">
              <a:solidFill>
                <a:srgbClr val="4E7A27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13" name="Line"/>
            <p:cNvSpPr/>
            <p:nvPr/>
          </p:nvSpPr>
          <p:spPr>
            <a:xfrm>
              <a:off x="4996596" y="1775667"/>
              <a:ext cx="871820" cy="23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278" y="5891"/>
                  </a:moveTo>
                  <a:cubicBezTo>
                    <a:pt x="20748" y="5073"/>
                    <a:pt x="20218" y="4255"/>
                    <a:pt x="19604" y="3518"/>
                  </a:cubicBezTo>
                  <a:cubicBezTo>
                    <a:pt x="18990" y="2782"/>
                    <a:pt x="18292" y="2127"/>
                    <a:pt x="17638" y="1595"/>
                  </a:cubicBezTo>
                  <a:cubicBezTo>
                    <a:pt x="16984" y="1064"/>
                    <a:pt x="16375" y="655"/>
                    <a:pt x="15717" y="409"/>
                  </a:cubicBezTo>
                  <a:cubicBezTo>
                    <a:pt x="15059" y="164"/>
                    <a:pt x="14352" y="82"/>
                    <a:pt x="13610" y="41"/>
                  </a:cubicBezTo>
                  <a:cubicBezTo>
                    <a:pt x="12868" y="0"/>
                    <a:pt x="12090" y="0"/>
                    <a:pt x="11308" y="0"/>
                  </a:cubicBezTo>
                  <a:cubicBezTo>
                    <a:pt x="10527" y="0"/>
                    <a:pt x="9740" y="0"/>
                    <a:pt x="9016" y="82"/>
                  </a:cubicBezTo>
                  <a:cubicBezTo>
                    <a:pt x="8291" y="164"/>
                    <a:pt x="7629" y="327"/>
                    <a:pt x="6997" y="573"/>
                  </a:cubicBezTo>
                  <a:cubicBezTo>
                    <a:pt x="6366" y="818"/>
                    <a:pt x="5765" y="1145"/>
                    <a:pt x="5116" y="1309"/>
                  </a:cubicBezTo>
                  <a:cubicBezTo>
                    <a:pt x="4466" y="1473"/>
                    <a:pt x="3768" y="1473"/>
                    <a:pt x="3097" y="1595"/>
                  </a:cubicBezTo>
                  <a:cubicBezTo>
                    <a:pt x="2425" y="1718"/>
                    <a:pt x="1781" y="1964"/>
                    <a:pt x="1299" y="2291"/>
                  </a:cubicBezTo>
                  <a:cubicBezTo>
                    <a:pt x="818" y="2618"/>
                    <a:pt x="500" y="3027"/>
                    <a:pt x="296" y="3764"/>
                  </a:cubicBezTo>
                  <a:cubicBezTo>
                    <a:pt x="93" y="4500"/>
                    <a:pt x="5" y="5564"/>
                    <a:pt x="0" y="7241"/>
                  </a:cubicBezTo>
                  <a:cubicBezTo>
                    <a:pt x="-4" y="8918"/>
                    <a:pt x="76" y="11209"/>
                    <a:pt x="380" y="13500"/>
                  </a:cubicBezTo>
                  <a:cubicBezTo>
                    <a:pt x="685" y="15791"/>
                    <a:pt x="1215" y="18082"/>
                    <a:pt x="1807" y="19432"/>
                  </a:cubicBezTo>
                  <a:cubicBezTo>
                    <a:pt x="2399" y="20782"/>
                    <a:pt x="3053" y="21191"/>
                    <a:pt x="3759" y="21395"/>
                  </a:cubicBezTo>
                  <a:cubicBezTo>
                    <a:pt x="4466" y="21600"/>
                    <a:pt x="5226" y="21600"/>
                    <a:pt x="5986" y="21600"/>
                  </a:cubicBezTo>
                  <a:cubicBezTo>
                    <a:pt x="6745" y="21600"/>
                    <a:pt x="7505" y="21600"/>
                    <a:pt x="8234" y="21600"/>
                  </a:cubicBezTo>
                  <a:cubicBezTo>
                    <a:pt x="8963" y="21600"/>
                    <a:pt x="9661" y="21600"/>
                    <a:pt x="10363" y="21436"/>
                  </a:cubicBezTo>
                  <a:cubicBezTo>
                    <a:pt x="11065" y="21273"/>
                    <a:pt x="11772" y="20945"/>
                    <a:pt x="12457" y="20659"/>
                  </a:cubicBezTo>
                  <a:cubicBezTo>
                    <a:pt x="13142" y="20373"/>
                    <a:pt x="13804" y="20127"/>
                    <a:pt x="14498" y="19964"/>
                  </a:cubicBezTo>
                  <a:cubicBezTo>
                    <a:pt x="15191" y="19800"/>
                    <a:pt x="15916" y="19718"/>
                    <a:pt x="16636" y="19677"/>
                  </a:cubicBezTo>
                  <a:cubicBezTo>
                    <a:pt x="17356" y="19636"/>
                    <a:pt x="18071" y="19636"/>
                    <a:pt x="18751" y="19350"/>
                  </a:cubicBezTo>
                  <a:cubicBezTo>
                    <a:pt x="19432" y="19064"/>
                    <a:pt x="20076" y="18491"/>
                    <a:pt x="20523" y="17918"/>
                  </a:cubicBezTo>
                  <a:cubicBezTo>
                    <a:pt x="20969" y="17345"/>
                    <a:pt x="21216" y="16773"/>
                    <a:pt x="21362" y="15791"/>
                  </a:cubicBezTo>
                  <a:cubicBezTo>
                    <a:pt x="21508" y="14809"/>
                    <a:pt x="21552" y="13418"/>
                    <a:pt x="21574" y="12436"/>
                  </a:cubicBezTo>
                  <a:cubicBezTo>
                    <a:pt x="21596" y="11455"/>
                    <a:pt x="21596" y="10882"/>
                    <a:pt x="21525" y="10309"/>
                  </a:cubicBezTo>
                  <a:cubicBezTo>
                    <a:pt x="21455" y="9736"/>
                    <a:pt x="21313" y="9164"/>
                    <a:pt x="20920" y="8714"/>
                  </a:cubicBezTo>
                  <a:cubicBezTo>
                    <a:pt x="20527" y="8264"/>
                    <a:pt x="19882" y="7936"/>
                    <a:pt x="19175" y="7773"/>
                  </a:cubicBezTo>
                  <a:cubicBezTo>
                    <a:pt x="18469" y="7609"/>
                    <a:pt x="17700" y="7609"/>
                    <a:pt x="16931" y="7650"/>
                  </a:cubicBezTo>
                  <a:cubicBezTo>
                    <a:pt x="16163" y="7691"/>
                    <a:pt x="15394" y="7773"/>
                    <a:pt x="14679" y="7936"/>
                  </a:cubicBezTo>
                  <a:cubicBezTo>
                    <a:pt x="13963" y="8100"/>
                    <a:pt x="13301" y="8345"/>
                    <a:pt x="12585" y="8468"/>
                  </a:cubicBezTo>
                  <a:cubicBezTo>
                    <a:pt x="11869" y="8591"/>
                    <a:pt x="11101" y="8591"/>
                    <a:pt x="10359" y="8591"/>
                  </a:cubicBezTo>
                  <a:cubicBezTo>
                    <a:pt x="9617" y="8591"/>
                    <a:pt x="8901" y="8591"/>
                    <a:pt x="8172" y="8591"/>
                  </a:cubicBezTo>
                  <a:cubicBezTo>
                    <a:pt x="7443" y="8591"/>
                    <a:pt x="6701" y="8591"/>
                    <a:pt x="5972" y="8591"/>
                  </a:cubicBezTo>
                  <a:cubicBezTo>
                    <a:pt x="5244" y="8591"/>
                    <a:pt x="4528" y="8591"/>
                    <a:pt x="3839" y="8550"/>
                  </a:cubicBezTo>
                  <a:cubicBezTo>
                    <a:pt x="3150" y="8509"/>
                    <a:pt x="2487" y="8427"/>
                    <a:pt x="1988" y="8386"/>
                  </a:cubicBezTo>
                  <a:cubicBezTo>
                    <a:pt x="1489" y="8345"/>
                    <a:pt x="1153" y="8345"/>
                    <a:pt x="950" y="8386"/>
                  </a:cubicBezTo>
                  <a:cubicBezTo>
                    <a:pt x="747" y="8427"/>
                    <a:pt x="676" y="8509"/>
                    <a:pt x="663" y="8836"/>
                  </a:cubicBezTo>
                  <a:cubicBezTo>
                    <a:pt x="650" y="9164"/>
                    <a:pt x="694" y="9736"/>
                    <a:pt x="999" y="10923"/>
                  </a:cubicBezTo>
                  <a:cubicBezTo>
                    <a:pt x="1303" y="12109"/>
                    <a:pt x="1869" y="13909"/>
                    <a:pt x="2483" y="14891"/>
                  </a:cubicBezTo>
                  <a:cubicBezTo>
                    <a:pt x="3097" y="15873"/>
                    <a:pt x="3759" y="16036"/>
                    <a:pt x="4471" y="16118"/>
                  </a:cubicBezTo>
                  <a:cubicBezTo>
                    <a:pt x="5182" y="16200"/>
                    <a:pt x="5942" y="16200"/>
                    <a:pt x="6644" y="16036"/>
                  </a:cubicBezTo>
                  <a:cubicBezTo>
                    <a:pt x="7346" y="15873"/>
                    <a:pt x="7991" y="15545"/>
                    <a:pt x="8601" y="15259"/>
                  </a:cubicBezTo>
                  <a:cubicBezTo>
                    <a:pt x="9210" y="14973"/>
                    <a:pt x="9784" y="14727"/>
                    <a:pt x="10368" y="14441"/>
                  </a:cubicBezTo>
                  <a:cubicBezTo>
                    <a:pt x="10951" y="14155"/>
                    <a:pt x="11543" y="13827"/>
                    <a:pt x="12165" y="13582"/>
                  </a:cubicBezTo>
                  <a:cubicBezTo>
                    <a:pt x="12788" y="13336"/>
                    <a:pt x="13442" y="13173"/>
                    <a:pt x="14096" y="13009"/>
                  </a:cubicBezTo>
                  <a:cubicBezTo>
                    <a:pt x="14749" y="12845"/>
                    <a:pt x="15403" y="12682"/>
                    <a:pt x="16105" y="12600"/>
                  </a:cubicBezTo>
                  <a:cubicBezTo>
                    <a:pt x="16808" y="12518"/>
                    <a:pt x="17559" y="12518"/>
                    <a:pt x="18093" y="12436"/>
                  </a:cubicBezTo>
                  <a:cubicBezTo>
                    <a:pt x="18628" y="12355"/>
                    <a:pt x="18946" y="12191"/>
                    <a:pt x="19264" y="12027"/>
                  </a:cubicBezTo>
                </a:path>
              </a:pathLst>
            </a:custGeom>
            <a:noFill/>
            <a:ln w="86875" cap="rnd">
              <a:solidFill>
                <a:srgbClr val="4E7A27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14" name="Line"/>
            <p:cNvSpPr/>
            <p:nvPr/>
          </p:nvSpPr>
          <p:spPr>
            <a:xfrm>
              <a:off x="5089677" y="1860780"/>
              <a:ext cx="1254486" cy="14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278" y="15709"/>
                  </a:moveTo>
                  <a:cubicBezTo>
                    <a:pt x="20748" y="16527"/>
                    <a:pt x="20218" y="17345"/>
                    <a:pt x="19604" y="18082"/>
                  </a:cubicBezTo>
                  <a:cubicBezTo>
                    <a:pt x="18990" y="18818"/>
                    <a:pt x="18292" y="19473"/>
                    <a:pt x="17638" y="20005"/>
                  </a:cubicBezTo>
                  <a:cubicBezTo>
                    <a:pt x="16984" y="20536"/>
                    <a:pt x="16375" y="20945"/>
                    <a:pt x="15717" y="21191"/>
                  </a:cubicBezTo>
                  <a:cubicBezTo>
                    <a:pt x="15059" y="21436"/>
                    <a:pt x="14352" y="21518"/>
                    <a:pt x="13610" y="21559"/>
                  </a:cubicBezTo>
                  <a:cubicBezTo>
                    <a:pt x="12868" y="21600"/>
                    <a:pt x="12090" y="21600"/>
                    <a:pt x="11308" y="21600"/>
                  </a:cubicBezTo>
                  <a:cubicBezTo>
                    <a:pt x="10527" y="21600"/>
                    <a:pt x="9740" y="21600"/>
                    <a:pt x="9016" y="21518"/>
                  </a:cubicBezTo>
                  <a:cubicBezTo>
                    <a:pt x="8291" y="21436"/>
                    <a:pt x="7629" y="21273"/>
                    <a:pt x="6997" y="21027"/>
                  </a:cubicBezTo>
                  <a:cubicBezTo>
                    <a:pt x="6366" y="20782"/>
                    <a:pt x="5765" y="20455"/>
                    <a:pt x="5116" y="20291"/>
                  </a:cubicBezTo>
                  <a:cubicBezTo>
                    <a:pt x="4466" y="20127"/>
                    <a:pt x="3768" y="20127"/>
                    <a:pt x="3097" y="20005"/>
                  </a:cubicBezTo>
                  <a:cubicBezTo>
                    <a:pt x="2425" y="19882"/>
                    <a:pt x="1781" y="19636"/>
                    <a:pt x="1299" y="19309"/>
                  </a:cubicBezTo>
                  <a:cubicBezTo>
                    <a:pt x="818" y="18982"/>
                    <a:pt x="500" y="18573"/>
                    <a:pt x="296" y="17836"/>
                  </a:cubicBezTo>
                  <a:cubicBezTo>
                    <a:pt x="93" y="17100"/>
                    <a:pt x="5" y="16036"/>
                    <a:pt x="0" y="14359"/>
                  </a:cubicBezTo>
                  <a:cubicBezTo>
                    <a:pt x="-4" y="12682"/>
                    <a:pt x="76" y="10391"/>
                    <a:pt x="380" y="8100"/>
                  </a:cubicBezTo>
                  <a:cubicBezTo>
                    <a:pt x="685" y="5809"/>
                    <a:pt x="1215" y="3518"/>
                    <a:pt x="1807" y="2168"/>
                  </a:cubicBezTo>
                  <a:cubicBezTo>
                    <a:pt x="2399" y="818"/>
                    <a:pt x="3053" y="409"/>
                    <a:pt x="3759" y="205"/>
                  </a:cubicBezTo>
                  <a:cubicBezTo>
                    <a:pt x="4466" y="0"/>
                    <a:pt x="5226" y="0"/>
                    <a:pt x="5986" y="0"/>
                  </a:cubicBezTo>
                  <a:cubicBezTo>
                    <a:pt x="6745" y="0"/>
                    <a:pt x="7505" y="0"/>
                    <a:pt x="8234" y="0"/>
                  </a:cubicBezTo>
                  <a:cubicBezTo>
                    <a:pt x="8963" y="0"/>
                    <a:pt x="9661" y="0"/>
                    <a:pt x="10363" y="164"/>
                  </a:cubicBezTo>
                  <a:cubicBezTo>
                    <a:pt x="11065" y="327"/>
                    <a:pt x="11772" y="655"/>
                    <a:pt x="12457" y="941"/>
                  </a:cubicBezTo>
                  <a:cubicBezTo>
                    <a:pt x="13142" y="1227"/>
                    <a:pt x="13804" y="1473"/>
                    <a:pt x="14498" y="1636"/>
                  </a:cubicBezTo>
                  <a:cubicBezTo>
                    <a:pt x="15191" y="1800"/>
                    <a:pt x="15916" y="1882"/>
                    <a:pt x="16636" y="1923"/>
                  </a:cubicBezTo>
                  <a:cubicBezTo>
                    <a:pt x="17356" y="1964"/>
                    <a:pt x="18071" y="1964"/>
                    <a:pt x="18751" y="2250"/>
                  </a:cubicBezTo>
                  <a:cubicBezTo>
                    <a:pt x="19432" y="2536"/>
                    <a:pt x="20076" y="3109"/>
                    <a:pt x="20523" y="3682"/>
                  </a:cubicBezTo>
                  <a:cubicBezTo>
                    <a:pt x="20969" y="4255"/>
                    <a:pt x="21216" y="4827"/>
                    <a:pt x="21362" y="5809"/>
                  </a:cubicBezTo>
                  <a:cubicBezTo>
                    <a:pt x="21508" y="6791"/>
                    <a:pt x="21552" y="8182"/>
                    <a:pt x="21574" y="9164"/>
                  </a:cubicBezTo>
                  <a:cubicBezTo>
                    <a:pt x="21596" y="10145"/>
                    <a:pt x="21596" y="10718"/>
                    <a:pt x="21525" y="11291"/>
                  </a:cubicBezTo>
                  <a:cubicBezTo>
                    <a:pt x="21455" y="11864"/>
                    <a:pt x="21313" y="12436"/>
                    <a:pt x="20920" y="12886"/>
                  </a:cubicBezTo>
                  <a:cubicBezTo>
                    <a:pt x="20527" y="13336"/>
                    <a:pt x="19882" y="13664"/>
                    <a:pt x="19175" y="13827"/>
                  </a:cubicBezTo>
                  <a:cubicBezTo>
                    <a:pt x="18469" y="13991"/>
                    <a:pt x="17700" y="13991"/>
                    <a:pt x="16931" y="13950"/>
                  </a:cubicBezTo>
                  <a:cubicBezTo>
                    <a:pt x="16163" y="13909"/>
                    <a:pt x="15394" y="13827"/>
                    <a:pt x="14679" y="13664"/>
                  </a:cubicBezTo>
                  <a:cubicBezTo>
                    <a:pt x="13963" y="13500"/>
                    <a:pt x="13301" y="13255"/>
                    <a:pt x="12585" y="13132"/>
                  </a:cubicBezTo>
                  <a:cubicBezTo>
                    <a:pt x="11869" y="13009"/>
                    <a:pt x="11101" y="13009"/>
                    <a:pt x="10359" y="13009"/>
                  </a:cubicBezTo>
                  <a:cubicBezTo>
                    <a:pt x="9617" y="13009"/>
                    <a:pt x="8901" y="13009"/>
                    <a:pt x="8172" y="13009"/>
                  </a:cubicBezTo>
                  <a:cubicBezTo>
                    <a:pt x="7443" y="13009"/>
                    <a:pt x="6701" y="13009"/>
                    <a:pt x="5972" y="13009"/>
                  </a:cubicBezTo>
                  <a:cubicBezTo>
                    <a:pt x="5244" y="13009"/>
                    <a:pt x="4528" y="13009"/>
                    <a:pt x="3839" y="13050"/>
                  </a:cubicBezTo>
                  <a:cubicBezTo>
                    <a:pt x="3150" y="13091"/>
                    <a:pt x="2487" y="13173"/>
                    <a:pt x="1988" y="13214"/>
                  </a:cubicBezTo>
                  <a:cubicBezTo>
                    <a:pt x="1489" y="13255"/>
                    <a:pt x="1153" y="13255"/>
                    <a:pt x="950" y="13214"/>
                  </a:cubicBezTo>
                  <a:cubicBezTo>
                    <a:pt x="747" y="13173"/>
                    <a:pt x="676" y="13091"/>
                    <a:pt x="663" y="12764"/>
                  </a:cubicBezTo>
                  <a:cubicBezTo>
                    <a:pt x="650" y="12436"/>
                    <a:pt x="694" y="11864"/>
                    <a:pt x="999" y="10677"/>
                  </a:cubicBezTo>
                  <a:cubicBezTo>
                    <a:pt x="1303" y="9491"/>
                    <a:pt x="1869" y="7691"/>
                    <a:pt x="2483" y="6709"/>
                  </a:cubicBezTo>
                  <a:cubicBezTo>
                    <a:pt x="3097" y="5727"/>
                    <a:pt x="3759" y="5564"/>
                    <a:pt x="4471" y="5482"/>
                  </a:cubicBezTo>
                  <a:cubicBezTo>
                    <a:pt x="5182" y="5400"/>
                    <a:pt x="5942" y="5400"/>
                    <a:pt x="6644" y="5564"/>
                  </a:cubicBezTo>
                  <a:cubicBezTo>
                    <a:pt x="7346" y="5727"/>
                    <a:pt x="7991" y="6055"/>
                    <a:pt x="8601" y="6341"/>
                  </a:cubicBezTo>
                  <a:cubicBezTo>
                    <a:pt x="9210" y="6627"/>
                    <a:pt x="9784" y="6873"/>
                    <a:pt x="10368" y="7159"/>
                  </a:cubicBezTo>
                  <a:cubicBezTo>
                    <a:pt x="10951" y="7445"/>
                    <a:pt x="11543" y="7773"/>
                    <a:pt x="12165" y="8018"/>
                  </a:cubicBezTo>
                  <a:cubicBezTo>
                    <a:pt x="12788" y="8264"/>
                    <a:pt x="13442" y="8427"/>
                    <a:pt x="14096" y="8591"/>
                  </a:cubicBezTo>
                  <a:cubicBezTo>
                    <a:pt x="14749" y="8755"/>
                    <a:pt x="15403" y="8918"/>
                    <a:pt x="16105" y="9000"/>
                  </a:cubicBezTo>
                  <a:cubicBezTo>
                    <a:pt x="16808" y="9082"/>
                    <a:pt x="17559" y="9082"/>
                    <a:pt x="18093" y="9164"/>
                  </a:cubicBezTo>
                  <a:cubicBezTo>
                    <a:pt x="18628" y="9245"/>
                    <a:pt x="18946" y="9409"/>
                    <a:pt x="19264" y="9573"/>
                  </a:cubicBezTo>
                </a:path>
              </a:pathLst>
            </a:custGeom>
            <a:noFill/>
            <a:ln w="86875" cap="rnd">
              <a:solidFill>
                <a:srgbClr val="4E7A27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15" name="Line"/>
            <p:cNvSpPr/>
            <p:nvPr/>
          </p:nvSpPr>
          <p:spPr>
            <a:xfrm>
              <a:off x="4798024" y="1984887"/>
              <a:ext cx="1254485" cy="1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278" y="15709"/>
                  </a:moveTo>
                  <a:cubicBezTo>
                    <a:pt x="20748" y="16527"/>
                    <a:pt x="20218" y="17345"/>
                    <a:pt x="19604" y="18082"/>
                  </a:cubicBezTo>
                  <a:cubicBezTo>
                    <a:pt x="18990" y="18818"/>
                    <a:pt x="18292" y="19473"/>
                    <a:pt x="17638" y="20005"/>
                  </a:cubicBezTo>
                  <a:cubicBezTo>
                    <a:pt x="16984" y="20536"/>
                    <a:pt x="16375" y="20945"/>
                    <a:pt x="15717" y="21191"/>
                  </a:cubicBezTo>
                  <a:cubicBezTo>
                    <a:pt x="15059" y="21436"/>
                    <a:pt x="14352" y="21518"/>
                    <a:pt x="13610" y="21559"/>
                  </a:cubicBezTo>
                  <a:cubicBezTo>
                    <a:pt x="12868" y="21600"/>
                    <a:pt x="12090" y="21600"/>
                    <a:pt x="11308" y="21600"/>
                  </a:cubicBezTo>
                  <a:cubicBezTo>
                    <a:pt x="10527" y="21600"/>
                    <a:pt x="9740" y="21600"/>
                    <a:pt x="9016" y="21518"/>
                  </a:cubicBezTo>
                  <a:cubicBezTo>
                    <a:pt x="8291" y="21436"/>
                    <a:pt x="7629" y="21273"/>
                    <a:pt x="6997" y="21027"/>
                  </a:cubicBezTo>
                  <a:cubicBezTo>
                    <a:pt x="6366" y="20782"/>
                    <a:pt x="5765" y="20455"/>
                    <a:pt x="5116" y="20291"/>
                  </a:cubicBezTo>
                  <a:cubicBezTo>
                    <a:pt x="4466" y="20127"/>
                    <a:pt x="3768" y="20127"/>
                    <a:pt x="3097" y="20005"/>
                  </a:cubicBezTo>
                  <a:cubicBezTo>
                    <a:pt x="2425" y="19882"/>
                    <a:pt x="1781" y="19636"/>
                    <a:pt x="1299" y="19309"/>
                  </a:cubicBezTo>
                  <a:cubicBezTo>
                    <a:pt x="818" y="18982"/>
                    <a:pt x="500" y="18573"/>
                    <a:pt x="296" y="17836"/>
                  </a:cubicBezTo>
                  <a:cubicBezTo>
                    <a:pt x="93" y="17100"/>
                    <a:pt x="5" y="16036"/>
                    <a:pt x="0" y="14359"/>
                  </a:cubicBezTo>
                  <a:cubicBezTo>
                    <a:pt x="-4" y="12682"/>
                    <a:pt x="76" y="10391"/>
                    <a:pt x="380" y="8100"/>
                  </a:cubicBezTo>
                  <a:cubicBezTo>
                    <a:pt x="685" y="5809"/>
                    <a:pt x="1215" y="3518"/>
                    <a:pt x="1807" y="2168"/>
                  </a:cubicBezTo>
                  <a:cubicBezTo>
                    <a:pt x="2399" y="818"/>
                    <a:pt x="3053" y="409"/>
                    <a:pt x="3759" y="205"/>
                  </a:cubicBezTo>
                  <a:cubicBezTo>
                    <a:pt x="4466" y="0"/>
                    <a:pt x="5226" y="0"/>
                    <a:pt x="5986" y="0"/>
                  </a:cubicBezTo>
                  <a:cubicBezTo>
                    <a:pt x="6745" y="0"/>
                    <a:pt x="7505" y="0"/>
                    <a:pt x="8234" y="0"/>
                  </a:cubicBezTo>
                  <a:cubicBezTo>
                    <a:pt x="8963" y="0"/>
                    <a:pt x="9661" y="0"/>
                    <a:pt x="10363" y="164"/>
                  </a:cubicBezTo>
                  <a:cubicBezTo>
                    <a:pt x="11065" y="327"/>
                    <a:pt x="11772" y="655"/>
                    <a:pt x="12457" y="941"/>
                  </a:cubicBezTo>
                  <a:cubicBezTo>
                    <a:pt x="13142" y="1227"/>
                    <a:pt x="13804" y="1473"/>
                    <a:pt x="14498" y="1636"/>
                  </a:cubicBezTo>
                  <a:cubicBezTo>
                    <a:pt x="15191" y="1800"/>
                    <a:pt x="15916" y="1882"/>
                    <a:pt x="16636" y="1923"/>
                  </a:cubicBezTo>
                  <a:cubicBezTo>
                    <a:pt x="17356" y="1964"/>
                    <a:pt x="18071" y="1964"/>
                    <a:pt x="18751" y="2250"/>
                  </a:cubicBezTo>
                  <a:cubicBezTo>
                    <a:pt x="19432" y="2536"/>
                    <a:pt x="20076" y="3109"/>
                    <a:pt x="20523" y="3682"/>
                  </a:cubicBezTo>
                  <a:cubicBezTo>
                    <a:pt x="20969" y="4255"/>
                    <a:pt x="21216" y="4827"/>
                    <a:pt x="21362" y="5809"/>
                  </a:cubicBezTo>
                  <a:cubicBezTo>
                    <a:pt x="21508" y="6791"/>
                    <a:pt x="21552" y="8182"/>
                    <a:pt x="21574" y="9164"/>
                  </a:cubicBezTo>
                  <a:cubicBezTo>
                    <a:pt x="21596" y="10145"/>
                    <a:pt x="21596" y="10718"/>
                    <a:pt x="21525" y="11291"/>
                  </a:cubicBezTo>
                  <a:cubicBezTo>
                    <a:pt x="21455" y="11864"/>
                    <a:pt x="21313" y="12436"/>
                    <a:pt x="20920" y="12886"/>
                  </a:cubicBezTo>
                  <a:cubicBezTo>
                    <a:pt x="20527" y="13336"/>
                    <a:pt x="19882" y="13664"/>
                    <a:pt x="19175" y="13827"/>
                  </a:cubicBezTo>
                  <a:cubicBezTo>
                    <a:pt x="18469" y="13991"/>
                    <a:pt x="17700" y="13991"/>
                    <a:pt x="16931" y="13950"/>
                  </a:cubicBezTo>
                  <a:cubicBezTo>
                    <a:pt x="16163" y="13909"/>
                    <a:pt x="15394" y="13827"/>
                    <a:pt x="14679" y="13664"/>
                  </a:cubicBezTo>
                  <a:cubicBezTo>
                    <a:pt x="13963" y="13500"/>
                    <a:pt x="13301" y="13255"/>
                    <a:pt x="12585" y="13132"/>
                  </a:cubicBezTo>
                  <a:cubicBezTo>
                    <a:pt x="11869" y="13009"/>
                    <a:pt x="11101" y="13009"/>
                    <a:pt x="10359" y="13009"/>
                  </a:cubicBezTo>
                  <a:cubicBezTo>
                    <a:pt x="9617" y="13009"/>
                    <a:pt x="8901" y="13009"/>
                    <a:pt x="8172" y="13009"/>
                  </a:cubicBezTo>
                  <a:cubicBezTo>
                    <a:pt x="7443" y="13009"/>
                    <a:pt x="6701" y="13009"/>
                    <a:pt x="5972" y="13009"/>
                  </a:cubicBezTo>
                  <a:cubicBezTo>
                    <a:pt x="5244" y="13009"/>
                    <a:pt x="4528" y="13009"/>
                    <a:pt x="3839" y="13050"/>
                  </a:cubicBezTo>
                  <a:cubicBezTo>
                    <a:pt x="3150" y="13091"/>
                    <a:pt x="2487" y="13173"/>
                    <a:pt x="1988" y="13214"/>
                  </a:cubicBezTo>
                  <a:cubicBezTo>
                    <a:pt x="1489" y="13255"/>
                    <a:pt x="1153" y="13255"/>
                    <a:pt x="950" y="13214"/>
                  </a:cubicBezTo>
                  <a:cubicBezTo>
                    <a:pt x="747" y="13173"/>
                    <a:pt x="676" y="13091"/>
                    <a:pt x="663" y="12764"/>
                  </a:cubicBezTo>
                  <a:cubicBezTo>
                    <a:pt x="650" y="12436"/>
                    <a:pt x="694" y="11864"/>
                    <a:pt x="999" y="10677"/>
                  </a:cubicBezTo>
                  <a:cubicBezTo>
                    <a:pt x="1303" y="9491"/>
                    <a:pt x="1869" y="7691"/>
                    <a:pt x="2483" y="6709"/>
                  </a:cubicBezTo>
                  <a:cubicBezTo>
                    <a:pt x="3097" y="5727"/>
                    <a:pt x="3759" y="5564"/>
                    <a:pt x="4471" y="5482"/>
                  </a:cubicBezTo>
                  <a:cubicBezTo>
                    <a:pt x="5182" y="5400"/>
                    <a:pt x="5942" y="5400"/>
                    <a:pt x="6644" y="5564"/>
                  </a:cubicBezTo>
                  <a:cubicBezTo>
                    <a:pt x="7346" y="5727"/>
                    <a:pt x="7991" y="6055"/>
                    <a:pt x="8601" y="6341"/>
                  </a:cubicBezTo>
                  <a:cubicBezTo>
                    <a:pt x="9210" y="6627"/>
                    <a:pt x="9784" y="6873"/>
                    <a:pt x="10368" y="7159"/>
                  </a:cubicBezTo>
                  <a:cubicBezTo>
                    <a:pt x="10951" y="7445"/>
                    <a:pt x="11543" y="7773"/>
                    <a:pt x="12165" y="8018"/>
                  </a:cubicBezTo>
                  <a:cubicBezTo>
                    <a:pt x="12788" y="8264"/>
                    <a:pt x="13442" y="8427"/>
                    <a:pt x="14096" y="8591"/>
                  </a:cubicBezTo>
                  <a:cubicBezTo>
                    <a:pt x="14749" y="8755"/>
                    <a:pt x="15403" y="8918"/>
                    <a:pt x="16105" y="9000"/>
                  </a:cubicBezTo>
                  <a:cubicBezTo>
                    <a:pt x="16808" y="9082"/>
                    <a:pt x="17559" y="9082"/>
                    <a:pt x="18093" y="9164"/>
                  </a:cubicBezTo>
                  <a:cubicBezTo>
                    <a:pt x="18628" y="9245"/>
                    <a:pt x="18946" y="9409"/>
                    <a:pt x="19264" y="9573"/>
                  </a:cubicBezTo>
                </a:path>
              </a:pathLst>
            </a:custGeom>
            <a:noFill/>
            <a:ln w="86875" cap="rnd">
              <a:solidFill>
                <a:srgbClr val="4E7A27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16" name="Line"/>
            <p:cNvSpPr/>
            <p:nvPr/>
          </p:nvSpPr>
          <p:spPr>
            <a:xfrm>
              <a:off x="4984185" y="1510903"/>
              <a:ext cx="900778" cy="8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278" y="5891"/>
                  </a:moveTo>
                  <a:cubicBezTo>
                    <a:pt x="20748" y="5073"/>
                    <a:pt x="20218" y="4255"/>
                    <a:pt x="19604" y="3518"/>
                  </a:cubicBezTo>
                  <a:cubicBezTo>
                    <a:pt x="18990" y="2782"/>
                    <a:pt x="18292" y="2127"/>
                    <a:pt x="17638" y="1595"/>
                  </a:cubicBezTo>
                  <a:cubicBezTo>
                    <a:pt x="16984" y="1064"/>
                    <a:pt x="16375" y="655"/>
                    <a:pt x="15717" y="409"/>
                  </a:cubicBezTo>
                  <a:cubicBezTo>
                    <a:pt x="15059" y="164"/>
                    <a:pt x="14352" y="82"/>
                    <a:pt x="13610" y="41"/>
                  </a:cubicBezTo>
                  <a:cubicBezTo>
                    <a:pt x="12868" y="0"/>
                    <a:pt x="12090" y="0"/>
                    <a:pt x="11308" y="0"/>
                  </a:cubicBezTo>
                  <a:cubicBezTo>
                    <a:pt x="10527" y="0"/>
                    <a:pt x="9740" y="0"/>
                    <a:pt x="9016" y="82"/>
                  </a:cubicBezTo>
                  <a:cubicBezTo>
                    <a:pt x="8291" y="164"/>
                    <a:pt x="7629" y="327"/>
                    <a:pt x="6997" y="573"/>
                  </a:cubicBezTo>
                  <a:cubicBezTo>
                    <a:pt x="6366" y="818"/>
                    <a:pt x="5765" y="1145"/>
                    <a:pt x="5116" y="1309"/>
                  </a:cubicBezTo>
                  <a:cubicBezTo>
                    <a:pt x="4466" y="1473"/>
                    <a:pt x="3768" y="1473"/>
                    <a:pt x="3097" y="1595"/>
                  </a:cubicBezTo>
                  <a:cubicBezTo>
                    <a:pt x="2425" y="1718"/>
                    <a:pt x="1781" y="1964"/>
                    <a:pt x="1299" y="2291"/>
                  </a:cubicBezTo>
                  <a:cubicBezTo>
                    <a:pt x="818" y="2618"/>
                    <a:pt x="500" y="3027"/>
                    <a:pt x="296" y="3764"/>
                  </a:cubicBezTo>
                  <a:cubicBezTo>
                    <a:pt x="93" y="4500"/>
                    <a:pt x="5" y="5564"/>
                    <a:pt x="0" y="7241"/>
                  </a:cubicBezTo>
                  <a:cubicBezTo>
                    <a:pt x="-4" y="8918"/>
                    <a:pt x="76" y="11209"/>
                    <a:pt x="380" y="13500"/>
                  </a:cubicBezTo>
                  <a:cubicBezTo>
                    <a:pt x="685" y="15791"/>
                    <a:pt x="1215" y="18082"/>
                    <a:pt x="1807" y="19432"/>
                  </a:cubicBezTo>
                  <a:cubicBezTo>
                    <a:pt x="2399" y="20782"/>
                    <a:pt x="3053" y="21191"/>
                    <a:pt x="3759" y="21395"/>
                  </a:cubicBezTo>
                  <a:cubicBezTo>
                    <a:pt x="4466" y="21600"/>
                    <a:pt x="5226" y="21600"/>
                    <a:pt x="5986" y="21600"/>
                  </a:cubicBezTo>
                  <a:cubicBezTo>
                    <a:pt x="6745" y="21600"/>
                    <a:pt x="7505" y="21600"/>
                    <a:pt x="8234" y="21600"/>
                  </a:cubicBezTo>
                  <a:cubicBezTo>
                    <a:pt x="8963" y="21600"/>
                    <a:pt x="9661" y="21600"/>
                    <a:pt x="10363" y="21436"/>
                  </a:cubicBezTo>
                  <a:cubicBezTo>
                    <a:pt x="11065" y="21273"/>
                    <a:pt x="11772" y="20945"/>
                    <a:pt x="12457" y="20659"/>
                  </a:cubicBezTo>
                  <a:cubicBezTo>
                    <a:pt x="13142" y="20373"/>
                    <a:pt x="13804" y="20127"/>
                    <a:pt x="14498" y="19964"/>
                  </a:cubicBezTo>
                  <a:cubicBezTo>
                    <a:pt x="15191" y="19800"/>
                    <a:pt x="15916" y="19718"/>
                    <a:pt x="16636" y="19677"/>
                  </a:cubicBezTo>
                  <a:cubicBezTo>
                    <a:pt x="17356" y="19636"/>
                    <a:pt x="18071" y="19636"/>
                    <a:pt x="18751" y="19350"/>
                  </a:cubicBezTo>
                  <a:cubicBezTo>
                    <a:pt x="19432" y="19064"/>
                    <a:pt x="20076" y="18491"/>
                    <a:pt x="20523" y="17918"/>
                  </a:cubicBezTo>
                  <a:cubicBezTo>
                    <a:pt x="20969" y="17345"/>
                    <a:pt x="21216" y="16773"/>
                    <a:pt x="21362" y="15791"/>
                  </a:cubicBezTo>
                  <a:cubicBezTo>
                    <a:pt x="21508" y="14809"/>
                    <a:pt x="21552" y="13418"/>
                    <a:pt x="21574" y="12436"/>
                  </a:cubicBezTo>
                  <a:cubicBezTo>
                    <a:pt x="21596" y="11455"/>
                    <a:pt x="21596" y="10882"/>
                    <a:pt x="21525" y="10309"/>
                  </a:cubicBezTo>
                  <a:cubicBezTo>
                    <a:pt x="21455" y="9736"/>
                    <a:pt x="21313" y="9164"/>
                    <a:pt x="20920" y="8714"/>
                  </a:cubicBezTo>
                  <a:cubicBezTo>
                    <a:pt x="20527" y="8264"/>
                    <a:pt x="19882" y="7936"/>
                    <a:pt x="19175" y="7773"/>
                  </a:cubicBezTo>
                  <a:cubicBezTo>
                    <a:pt x="18469" y="7609"/>
                    <a:pt x="17700" y="7609"/>
                    <a:pt x="16931" y="7650"/>
                  </a:cubicBezTo>
                  <a:cubicBezTo>
                    <a:pt x="16163" y="7691"/>
                    <a:pt x="15394" y="7773"/>
                    <a:pt x="14679" y="7936"/>
                  </a:cubicBezTo>
                  <a:cubicBezTo>
                    <a:pt x="13963" y="8100"/>
                    <a:pt x="13301" y="8345"/>
                    <a:pt x="12585" y="8468"/>
                  </a:cubicBezTo>
                  <a:cubicBezTo>
                    <a:pt x="11869" y="8591"/>
                    <a:pt x="11101" y="8591"/>
                    <a:pt x="10359" y="8591"/>
                  </a:cubicBezTo>
                  <a:cubicBezTo>
                    <a:pt x="9617" y="8591"/>
                    <a:pt x="8901" y="8591"/>
                    <a:pt x="8172" y="8591"/>
                  </a:cubicBezTo>
                  <a:cubicBezTo>
                    <a:pt x="7443" y="8591"/>
                    <a:pt x="6701" y="8591"/>
                    <a:pt x="5972" y="8591"/>
                  </a:cubicBezTo>
                  <a:cubicBezTo>
                    <a:pt x="5244" y="8591"/>
                    <a:pt x="4528" y="8591"/>
                    <a:pt x="3839" y="8550"/>
                  </a:cubicBezTo>
                  <a:cubicBezTo>
                    <a:pt x="3150" y="8509"/>
                    <a:pt x="2487" y="8427"/>
                    <a:pt x="1988" y="8386"/>
                  </a:cubicBezTo>
                  <a:cubicBezTo>
                    <a:pt x="1489" y="8345"/>
                    <a:pt x="1153" y="8345"/>
                    <a:pt x="950" y="8386"/>
                  </a:cubicBezTo>
                  <a:cubicBezTo>
                    <a:pt x="747" y="8427"/>
                    <a:pt x="676" y="8509"/>
                    <a:pt x="663" y="8836"/>
                  </a:cubicBezTo>
                  <a:cubicBezTo>
                    <a:pt x="650" y="9164"/>
                    <a:pt x="694" y="9736"/>
                    <a:pt x="999" y="10923"/>
                  </a:cubicBezTo>
                  <a:cubicBezTo>
                    <a:pt x="1303" y="12109"/>
                    <a:pt x="1869" y="13909"/>
                    <a:pt x="2483" y="14891"/>
                  </a:cubicBezTo>
                  <a:cubicBezTo>
                    <a:pt x="3097" y="15873"/>
                    <a:pt x="3759" y="16036"/>
                    <a:pt x="4471" y="16118"/>
                  </a:cubicBezTo>
                  <a:cubicBezTo>
                    <a:pt x="5182" y="16200"/>
                    <a:pt x="5942" y="16200"/>
                    <a:pt x="6644" y="16036"/>
                  </a:cubicBezTo>
                  <a:cubicBezTo>
                    <a:pt x="7346" y="15873"/>
                    <a:pt x="7991" y="15545"/>
                    <a:pt x="8601" y="15259"/>
                  </a:cubicBezTo>
                  <a:cubicBezTo>
                    <a:pt x="9210" y="14973"/>
                    <a:pt x="9784" y="14727"/>
                    <a:pt x="10368" y="14441"/>
                  </a:cubicBezTo>
                  <a:cubicBezTo>
                    <a:pt x="10951" y="14155"/>
                    <a:pt x="11543" y="13827"/>
                    <a:pt x="12165" y="13582"/>
                  </a:cubicBezTo>
                  <a:cubicBezTo>
                    <a:pt x="12788" y="13336"/>
                    <a:pt x="13442" y="13173"/>
                    <a:pt x="14096" y="13009"/>
                  </a:cubicBezTo>
                  <a:cubicBezTo>
                    <a:pt x="14749" y="12845"/>
                    <a:pt x="15403" y="12682"/>
                    <a:pt x="16105" y="12600"/>
                  </a:cubicBezTo>
                  <a:cubicBezTo>
                    <a:pt x="16808" y="12518"/>
                    <a:pt x="17559" y="12518"/>
                    <a:pt x="18093" y="12436"/>
                  </a:cubicBezTo>
                  <a:cubicBezTo>
                    <a:pt x="18628" y="12355"/>
                    <a:pt x="18946" y="12191"/>
                    <a:pt x="19264" y="12027"/>
                  </a:cubicBezTo>
                </a:path>
              </a:pathLst>
            </a:custGeom>
            <a:noFill/>
            <a:ln w="86875" cap="rnd">
              <a:solidFill>
                <a:srgbClr val="4E7A27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18" name="IMG_3775.png" descr="IMG_37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905" y="413059"/>
            <a:ext cx="7362190" cy="4444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3777.jpeg" descr="IMG_3777.jpeg"/>
          <p:cNvPicPr>
            <a:picLocks noChangeAspect="1"/>
          </p:cNvPicPr>
          <p:nvPr/>
        </p:nvPicPr>
        <p:blipFill>
          <a:blip r:embed="rId5">
            <a:extLst/>
          </a:blip>
          <a:srcRect l="10727" t="7061" r="10727" b="14392"/>
          <a:stretch>
            <a:fillRect/>
          </a:stretch>
        </p:blipFill>
        <p:spPr>
          <a:xfrm>
            <a:off x="3671360" y="282859"/>
            <a:ext cx="2646221" cy="4704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3779.jpeg" descr="IMG_3779.jpeg"/>
          <p:cNvPicPr>
            <a:picLocks noChangeAspect="1"/>
          </p:cNvPicPr>
          <p:nvPr/>
        </p:nvPicPr>
        <p:blipFill>
          <a:blip r:embed="rId6">
            <a:extLst/>
          </a:blip>
          <a:srcRect l="8620" t="1313" r="53461" b="15928"/>
          <a:stretch>
            <a:fillRect/>
          </a:stretch>
        </p:blipFill>
        <p:spPr>
          <a:xfrm>
            <a:off x="743350" y="283404"/>
            <a:ext cx="2944612" cy="4763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3778.jpeg" descr="IMG_3778.jpeg"/>
          <p:cNvPicPr>
            <a:picLocks noChangeAspect="1"/>
          </p:cNvPicPr>
          <p:nvPr/>
        </p:nvPicPr>
        <p:blipFill>
          <a:blip r:embed="rId7">
            <a:extLst/>
          </a:blip>
          <a:srcRect l="18460" r="18460"/>
          <a:stretch>
            <a:fillRect/>
          </a:stretch>
        </p:blipFill>
        <p:spPr>
          <a:xfrm>
            <a:off x="6280123" y="260038"/>
            <a:ext cx="2656145" cy="475032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https://mpowerminds.com/blog/How-to-deal-with-body-shaming-and-how-to-not-let-it-affect-your-mental-health"/>
          <p:cNvSpPr txBox="1"/>
          <p:nvPr/>
        </p:nvSpPr>
        <p:spPr>
          <a:xfrm>
            <a:off x="1349547" y="-1246252"/>
            <a:ext cx="37705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sz="600"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8"/>
              </a:rPr>
              <a:t>https://mpowerminds.com/blog/How-to-deal-with-body-shaming-and-how-to-not-let-it-affect-your-mental-health</a:t>
            </a:r>
            <a:r>
              <a:t> </a:t>
            </a:r>
          </a:p>
        </p:txBody>
      </p:sp>
      <p:pic>
        <p:nvPicPr>
          <p:cNvPr id="223" name="IMG_3781.jpeg" descr="IMG_3781.jpeg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1169789" y="206659"/>
            <a:ext cx="6804598" cy="4856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  <p:bldP spid="218" grpId="2" animBg="1" advAuto="0"/>
      <p:bldP spid="218" grpId="3" animBg="1" advAuto="0"/>
      <p:bldP spid="219" grpId="5" animBg="1" advAuto="0"/>
      <p:bldP spid="219" grpId="8" animBg="1" advAuto="0"/>
      <p:bldP spid="220" grpId="6" animBg="1" advAuto="0"/>
      <p:bldP spid="220" grpId="9" animBg="1" advAuto="0"/>
      <p:bldP spid="221" grpId="4" animBg="1" advAuto="0"/>
      <p:bldP spid="221" grpId="7" animBg="1" advAuto="0"/>
      <p:bldP spid="223" grpId="1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99;p17"/>
          <p:cNvSpPr txBox="1">
            <a:spLocks noGrp="1"/>
          </p:cNvSpPr>
          <p:nvPr>
            <p:ph type="body" sz="half" idx="1"/>
          </p:nvPr>
        </p:nvSpPr>
        <p:spPr>
          <a:xfrm>
            <a:off x="2776174" y="1075799"/>
            <a:ext cx="3591602" cy="2991902"/>
          </a:xfrm>
          <a:prstGeom prst="rect">
            <a:avLst/>
          </a:prstGeom>
        </p:spPr>
        <p:txBody>
          <a:bodyPr/>
          <a:lstStyle>
            <a:lvl1pPr marL="330200" indent="0">
              <a:lnSpc>
                <a:spcPct val="125000"/>
              </a:lnSpc>
              <a:buClrTx/>
              <a:buSzPct val="101000"/>
              <a:buFontTx/>
              <a:buAutoNum type="romanUcPeriod" startAt="2"/>
              <a:defRPr sz="2300" b="1" i="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Begründung meiner Auswahl </a:t>
            </a:r>
          </a:p>
        </p:txBody>
      </p:sp>
      <p:sp>
        <p:nvSpPr>
          <p:cNvPr id="226" name="Google Shape;100;p17"/>
          <p:cNvSpPr txBox="1">
            <a:spLocks noGrp="1"/>
          </p:cNvSpPr>
          <p:nvPr>
            <p:ph type="sldNum" sz="quarter" idx="2"/>
          </p:nvPr>
        </p:nvSpPr>
        <p:spPr>
          <a:xfrm>
            <a:off x="4508499" y="4767550"/>
            <a:ext cx="127001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99;p17"/>
          <p:cNvSpPr txBox="1">
            <a:spLocks noGrp="1"/>
          </p:cNvSpPr>
          <p:nvPr>
            <p:ph type="body" sz="quarter" idx="1"/>
          </p:nvPr>
        </p:nvSpPr>
        <p:spPr>
          <a:xfrm>
            <a:off x="3697939" y="867888"/>
            <a:ext cx="1748122" cy="2991901"/>
          </a:xfrm>
          <a:prstGeom prst="rect">
            <a:avLst/>
          </a:prstGeom>
        </p:spPr>
        <p:txBody>
          <a:bodyPr/>
          <a:lstStyle/>
          <a:p>
            <a:pPr marL="330200" indent="0">
              <a:lnSpc>
                <a:spcPct val="125000"/>
              </a:lnSpc>
              <a:buClrTx/>
              <a:buSzPct val="101000"/>
              <a:buFontTx/>
              <a:buAutoNum type="romanUcPeriod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114300" indent="-50800">
              <a:lnSpc>
                <a:spcPct val="125000"/>
              </a:lnSpc>
              <a:buClrTx/>
              <a:buSzPct val="100000"/>
              <a:buFontTx/>
              <a:buAutoNum type="romanUcPeriod" startAt="3"/>
              <a:defRPr sz="2300" b="1" i="0">
                <a:latin typeface="Cambria"/>
                <a:ea typeface="Cambria"/>
                <a:cs typeface="Cambria"/>
                <a:sym typeface="Cambria"/>
              </a:defRPr>
            </a:pPr>
            <a:r>
              <a:t>Thesen</a:t>
            </a:r>
          </a:p>
        </p:txBody>
      </p:sp>
      <p:sp>
        <p:nvSpPr>
          <p:cNvPr id="229" name="Google Shape;100;p17"/>
          <p:cNvSpPr txBox="1">
            <a:spLocks noGrp="1"/>
          </p:cNvSpPr>
          <p:nvPr>
            <p:ph type="sldNum" sz="quarter" idx="2"/>
          </p:nvPr>
        </p:nvSpPr>
        <p:spPr>
          <a:xfrm>
            <a:off x="4508499" y="4767550"/>
            <a:ext cx="127001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85;p15"/>
          <p:cNvSpPr txBox="1">
            <a:spLocks noGrp="1"/>
          </p:cNvSpPr>
          <p:nvPr>
            <p:ph type="title" idx="4294967295"/>
          </p:nvPr>
        </p:nvSpPr>
        <p:spPr>
          <a:xfrm>
            <a:off x="1178150" y="519508"/>
            <a:ext cx="6787700" cy="921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r>
              <a:t>Thesen</a:t>
            </a:r>
          </a:p>
        </p:txBody>
      </p:sp>
      <p:sp>
        <p:nvSpPr>
          <p:cNvPr id="232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890952" y="1247780"/>
            <a:ext cx="7690667" cy="2926257"/>
          </a:xfrm>
          <a:prstGeom prst="rect">
            <a:avLst/>
          </a:prstGeom>
        </p:spPr>
        <p:txBody>
          <a:bodyPr lIns="63500" tIns="63500" rIns="63500" bIns="63500">
            <a:normAutofit/>
          </a:bodyPr>
          <a:lstStyle/>
          <a:p>
            <a:pPr marL="330200" indent="0">
              <a:spcBef>
                <a:spcPts val="1500"/>
              </a:spcBef>
              <a:buClrTx/>
              <a:buSzPct val="101000"/>
              <a:buFontTx/>
              <a:buAutoNum type="arabicPeriod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>
                <a:latin typeface="Cambria"/>
                <a:ea typeface="Cambria"/>
                <a:cs typeface="Cambria"/>
                <a:sym typeface="Cambria"/>
              </a:rPr>
              <a:t>Insgesamt ist der gesellschaftliche Schönheitsdruck für junge Frauen größer als für junge Männer. </a:t>
            </a:r>
          </a:p>
          <a:p>
            <a:pPr marL="330200" indent="0">
              <a:spcBef>
                <a:spcPts val="1500"/>
              </a:spcBef>
              <a:buClrTx/>
              <a:buSzPct val="101000"/>
              <a:buFontTx/>
              <a:buAutoNum type="arabicPeriod"/>
              <a:defRPr sz="1500" b="0">
                <a:solidFill>
                  <a:schemeClr val="accent3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defRPr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Viele Cyber-Mobber projizieren ihre eigenen Unsicherheiten und negativen Erlebnisse auf den Betroffenen.</a:t>
            </a:r>
            <a:r>
              <a:rPr sz="1200"/>
              <a:t> </a:t>
            </a:r>
          </a:p>
          <a:p>
            <a:pPr marL="330200" indent="0">
              <a:spcBef>
                <a:spcPts val="1500"/>
              </a:spcBef>
              <a:buClrTx/>
              <a:buSzPct val="101000"/>
              <a:buFontTx/>
              <a:buAutoNum type="arabicPeriod"/>
              <a:defRPr sz="1400" b="0">
                <a:solidFill>
                  <a:schemeClr val="accent3"/>
                </a:solidFill>
              </a:defRPr>
            </a:pPr>
            <a:r>
              <a:t>Der Druck Schönheitsidealen entsprechen zu müssen schwächt bei Jugendlichen das Selbstbewusstsein und führt zu Unsicherheit, Selbstisolation und Einsamkeit.</a:t>
            </a:r>
          </a:p>
          <a:p>
            <a:pPr marL="330200" indent="0">
              <a:spcBef>
                <a:spcPts val="1500"/>
              </a:spcBef>
              <a:buClrTx/>
              <a:buSzPct val="101000"/>
              <a:buFontTx/>
              <a:buAutoNum type="arabicPeriod"/>
              <a:defRPr sz="1400" b="0">
                <a:solidFill>
                  <a:schemeClr val="accent3"/>
                </a:solidFill>
              </a:defRPr>
            </a:pPr>
            <a:r>
              <a:t>Viele</a:t>
            </a:r>
            <a:r>
              <a:rPr b="1"/>
              <a:t> </a:t>
            </a:r>
            <a:r>
              <a:t>Jugendliche führen eine sehr strenge Diät durch, um die unrealistischen Schönheitsideale zu erreichen, welche oft zu Essstörungen führen.</a:t>
            </a:r>
          </a:p>
        </p:txBody>
      </p:sp>
      <p:sp>
        <p:nvSpPr>
          <p:cNvPr id="233" name="Google Shape;88;p15"/>
          <p:cNvSpPr txBox="1">
            <a:spLocks noGrp="1"/>
          </p:cNvSpPr>
          <p:nvPr>
            <p:ph type="sldNum" sz="quarter" idx="2"/>
          </p:nvPr>
        </p:nvSpPr>
        <p:spPr>
          <a:xfrm>
            <a:off x="4508499" y="4767550"/>
            <a:ext cx="127001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rfolk template">
  <a:themeElements>
    <a:clrScheme name="Norfolk template">
      <a:dk1>
        <a:srgbClr val="334147"/>
      </a:dk1>
      <a:lt1>
        <a:srgbClr val="472314"/>
      </a:lt1>
      <a:dk2>
        <a:srgbClr val="A7A7A7"/>
      </a:dk2>
      <a:lt2>
        <a:srgbClr val="535353"/>
      </a:lt2>
      <a:accent1>
        <a:srgbClr val="6EA7BB"/>
      </a:accent1>
      <a:accent2>
        <a:srgbClr val="4988A7"/>
      </a:accent2>
      <a:accent3>
        <a:srgbClr val="025766"/>
      </a:accent3>
      <a:accent4>
        <a:srgbClr val="F6D2A2"/>
      </a:accent4>
      <a:accent5>
        <a:srgbClr val="C59F72"/>
      </a:accent5>
      <a:accent6>
        <a:srgbClr val="997545"/>
      </a:accent6>
      <a:hlink>
        <a:srgbClr val="0000FF"/>
      </a:hlink>
      <a:folHlink>
        <a:srgbClr val="FF00FF"/>
      </a:folHlink>
    </a:clrScheme>
    <a:fontScheme name="Norfolk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orfolk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3414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3414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orfolk template">
  <a:themeElements>
    <a:clrScheme name="Norfolk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EA7BB"/>
      </a:accent1>
      <a:accent2>
        <a:srgbClr val="4988A7"/>
      </a:accent2>
      <a:accent3>
        <a:srgbClr val="025766"/>
      </a:accent3>
      <a:accent4>
        <a:srgbClr val="F6D2A2"/>
      </a:accent4>
      <a:accent5>
        <a:srgbClr val="C59F72"/>
      </a:accent5>
      <a:accent6>
        <a:srgbClr val="997545"/>
      </a:accent6>
      <a:hlink>
        <a:srgbClr val="0000FF"/>
      </a:hlink>
      <a:folHlink>
        <a:srgbClr val="FF00FF"/>
      </a:folHlink>
    </a:clrScheme>
    <a:fontScheme name="Norfolk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orfolk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3414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3414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</Words>
  <Application>Microsoft Office PowerPoint</Application>
  <PresentationFormat>Bildschirmpräsentation (16:9)</PresentationFormat>
  <Paragraphs>126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9" baseType="lpstr">
      <vt:lpstr>Academy Engraved LET Plain:1.0</vt:lpstr>
      <vt:lpstr>Arial</vt:lpstr>
      <vt:lpstr>Calibri</vt:lpstr>
      <vt:lpstr>Cambria</vt:lpstr>
      <vt:lpstr>Frank Ruhl Libre Light</vt:lpstr>
      <vt:lpstr>Helvetica</vt:lpstr>
      <vt:lpstr>Montserrat</vt:lpstr>
      <vt:lpstr>Montserrat Light</vt:lpstr>
      <vt:lpstr>Montserrat;600</vt:lpstr>
      <vt:lpstr>Norfolk template</vt:lpstr>
      <vt:lpstr>PowerPoint-Präsentation</vt:lpstr>
      <vt:lpstr>PowerPoint-Präsentation</vt:lpstr>
      <vt:lpstr>Die Wirkung von Cybermobbing in Bezug auf die Schönheitsideale von Jugendlichen</vt:lpstr>
      <vt:lpstr>GLIEDERUNG </vt:lpstr>
      <vt:lpstr>PowerPoint-Präsentation</vt:lpstr>
      <vt:lpstr>PowerPoint-Präsentation</vt:lpstr>
      <vt:lpstr>PowerPoint-Präsentation</vt:lpstr>
      <vt:lpstr>PowerPoint-Präsentation</vt:lpstr>
      <vt:lpstr>Thesen</vt:lpstr>
      <vt:lpstr>PowerPoint-Präsentation</vt:lpstr>
      <vt:lpstr>Das Ergebnis meiner Thesen</vt:lpstr>
      <vt:lpstr>Das Ergebnis meiner Thesen</vt:lpstr>
      <vt:lpstr>Das Ergebnis meiner Thesen</vt:lpstr>
      <vt:lpstr>Das Ergebnis meiner Thesen</vt:lpstr>
      <vt:lpstr>PowerPoint-Präsentation</vt:lpstr>
      <vt:lpstr>PowerPoint-Präsentation</vt:lpstr>
      <vt:lpstr>PowerPoint-Präsentation</vt:lpstr>
      <vt:lpstr>Quellen</vt:lpstr>
      <vt:lpstr>Danke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admin</cp:lastModifiedBy>
  <cp:revision>1</cp:revision>
  <dcterms:modified xsi:type="dcterms:W3CDTF">2022-04-27T13:10:41Z</dcterms:modified>
</cp:coreProperties>
</file>